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5" r:id="rId4"/>
    <p:sldId id="259" r:id="rId5"/>
    <p:sldId id="276" r:id="rId6"/>
    <p:sldId id="261" r:id="rId7"/>
    <p:sldId id="263" r:id="rId8"/>
    <p:sldId id="278" r:id="rId9"/>
    <p:sldId id="264" r:id="rId10"/>
    <p:sldId id="265" r:id="rId11"/>
    <p:sldId id="279" r:id="rId12"/>
    <p:sldId id="274" r:id="rId13"/>
    <p:sldId id="262" r:id="rId14"/>
    <p:sldId id="267" r:id="rId15"/>
    <p:sldId id="268" r:id="rId16"/>
    <p:sldId id="269" r:id="rId17"/>
    <p:sldId id="270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ente Barrios" initials="VB" lastIdx="1" clrIdx="0">
    <p:extLst>
      <p:ext uri="{19B8F6BF-5375-455C-9EA6-DF929625EA0E}">
        <p15:presenceInfo xmlns:p15="http://schemas.microsoft.com/office/powerpoint/2012/main" xmlns="" userId="8ddc1a5ad2797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39" autoAdjust="0"/>
  </p:normalViewPr>
  <p:slideViewPr>
    <p:cSldViewPr>
      <p:cViewPr varScale="1">
        <p:scale>
          <a:sx n="106" d="100"/>
          <a:sy n="106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>
        <c:manualLayout>
          <c:xMode val="edge"/>
          <c:yMode val="edge"/>
          <c:x val="4.3541666666666666E-2"/>
          <c:y val="5.937500000000001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102 Servicios de CP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Adultos</c:v>
                </c:pt>
                <c:pt idx="1">
                  <c:v>Pediatría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73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68-47A9-AD78-6278FDBE57E8}"/>
            </c:ext>
          </c:extLst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1768555122152446E-2"/>
          <c:y val="6.7524878817891293E-2"/>
          <c:w val="0.61224546931233648"/>
          <c:h val="0.861187859086974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Fallecimiento</c:v>
                </c:pt>
              </c:strCache>
            </c:strRef>
          </c:tx>
          <c:explosion val="47"/>
          <c:dPt>
            <c:idx val="0"/>
            <c:explosion val="52"/>
          </c:dPt>
          <c:cat>
            <c:strRef>
              <c:f>Hoja1!$A$2:$A$3</c:f>
              <c:strCache>
                <c:ptCount val="2"/>
                <c:pt idx="0">
                  <c:v>Servicios de salud</c:v>
                </c:pt>
                <c:pt idx="1">
                  <c:v>Domicilio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image" Target="../media/image1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6892F-971F-4635-A883-B0C99D94EE6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7B35247E-1A0D-45A1-B838-61140A636784}">
      <dgm:prSet phldrT="[Texto]"/>
      <dgm:spPr/>
      <dgm:t>
        <a:bodyPr/>
        <a:lstStyle/>
        <a:p>
          <a:r>
            <a:rPr lang="es-UY" dirty="0"/>
            <a:t>Control de síntomas,  </a:t>
          </a:r>
        </a:p>
      </dgm:t>
    </dgm:pt>
    <dgm:pt modelId="{8B439004-B763-4718-A129-02CBF5359DB4}" type="parTrans" cxnId="{4A9F4EA1-EB8D-4A47-8791-3BD661E023AB}">
      <dgm:prSet/>
      <dgm:spPr/>
      <dgm:t>
        <a:bodyPr/>
        <a:lstStyle/>
        <a:p>
          <a:endParaRPr lang="es-UY"/>
        </a:p>
      </dgm:t>
    </dgm:pt>
    <dgm:pt modelId="{0156BF33-FD89-4E94-AE8C-18D03F522DAC}" type="sibTrans" cxnId="{4A9F4EA1-EB8D-4A47-8791-3BD661E023AB}">
      <dgm:prSet/>
      <dgm:spPr/>
      <dgm:t>
        <a:bodyPr/>
        <a:lstStyle/>
        <a:p>
          <a:endParaRPr lang="es-UY"/>
        </a:p>
      </dgm:t>
    </dgm:pt>
    <dgm:pt modelId="{DE617F15-1590-42AB-9410-724BA1CDC074}">
      <dgm:prSet phldrT="[Texto]"/>
      <dgm:spPr/>
      <dgm:t>
        <a:bodyPr/>
        <a:lstStyle/>
        <a:p>
          <a:r>
            <a:rPr lang="es-UY" dirty="0"/>
            <a:t>Abarcar todos los niveles de atención y entornos </a:t>
          </a:r>
        </a:p>
      </dgm:t>
    </dgm:pt>
    <dgm:pt modelId="{41F24E66-6DB3-4E7E-9251-B3896CD9E111}" type="parTrans" cxnId="{7A2CAF0F-B938-496A-A0E7-19480241E70C}">
      <dgm:prSet/>
      <dgm:spPr/>
      <dgm:t>
        <a:bodyPr/>
        <a:lstStyle/>
        <a:p>
          <a:endParaRPr lang="es-UY"/>
        </a:p>
      </dgm:t>
    </dgm:pt>
    <dgm:pt modelId="{DD0A0DA2-543E-44E2-97FE-B178AF779761}" type="sibTrans" cxnId="{7A2CAF0F-B938-496A-A0E7-19480241E70C}">
      <dgm:prSet/>
      <dgm:spPr/>
      <dgm:t>
        <a:bodyPr/>
        <a:lstStyle/>
        <a:p>
          <a:endParaRPr lang="es-UY"/>
        </a:p>
      </dgm:t>
    </dgm:pt>
    <dgm:pt modelId="{D94FBB74-CBA4-42DF-9599-4F5F3CF263C0}">
      <dgm:prSet phldrT="[Texto]"/>
      <dgm:spPr/>
      <dgm:t>
        <a:bodyPr/>
        <a:lstStyle/>
        <a:p>
          <a:r>
            <a:rPr lang="es-UY" dirty="0"/>
            <a:t>Participación activa de la familia en la toma de decisiones </a:t>
          </a:r>
        </a:p>
      </dgm:t>
    </dgm:pt>
    <dgm:pt modelId="{2DD3F7FD-E112-482E-9A6F-CE9F3F151707}" type="parTrans" cxnId="{EE42D550-CDF7-4C6B-8922-8B5D3B5FC23F}">
      <dgm:prSet/>
      <dgm:spPr/>
      <dgm:t>
        <a:bodyPr/>
        <a:lstStyle/>
        <a:p>
          <a:endParaRPr lang="es-UY"/>
        </a:p>
      </dgm:t>
    </dgm:pt>
    <dgm:pt modelId="{F86DF50F-D93E-46CE-8D8D-65DEBEB6BB0E}" type="sibTrans" cxnId="{EE42D550-CDF7-4C6B-8922-8B5D3B5FC23F}">
      <dgm:prSet/>
      <dgm:spPr/>
      <dgm:t>
        <a:bodyPr/>
        <a:lstStyle/>
        <a:p>
          <a:endParaRPr lang="es-UY"/>
        </a:p>
      </dgm:t>
    </dgm:pt>
    <dgm:pt modelId="{FBD65111-7A0E-4F40-9F8A-5C0FD471BBDC}">
      <dgm:prSet phldrT="[Texto]"/>
      <dgm:spPr/>
      <dgm:t>
        <a:bodyPr/>
        <a:lstStyle/>
        <a:p>
          <a:r>
            <a:rPr lang="es-UY" dirty="0"/>
            <a:t>Comunicación efectiva</a:t>
          </a:r>
        </a:p>
      </dgm:t>
    </dgm:pt>
    <dgm:pt modelId="{9EE36D65-3546-4B0C-9BBA-B4913C1465BD}" type="parTrans" cxnId="{8ACF34C3-1FCA-4306-AFC5-7B6789F8FC87}">
      <dgm:prSet/>
      <dgm:spPr/>
      <dgm:t>
        <a:bodyPr/>
        <a:lstStyle/>
        <a:p>
          <a:endParaRPr lang="es-UY"/>
        </a:p>
      </dgm:t>
    </dgm:pt>
    <dgm:pt modelId="{19547C6B-E4A9-420E-8897-DC2B81AAAA8E}" type="sibTrans" cxnId="{8ACF34C3-1FCA-4306-AFC5-7B6789F8FC87}">
      <dgm:prSet/>
      <dgm:spPr/>
      <dgm:t>
        <a:bodyPr/>
        <a:lstStyle/>
        <a:p>
          <a:endParaRPr lang="es-UY"/>
        </a:p>
      </dgm:t>
    </dgm:pt>
    <dgm:pt modelId="{09A99163-79CD-4733-BE3F-3604BD0E7E54}">
      <dgm:prSet phldrT="[Texto]"/>
      <dgm:spPr/>
      <dgm:t>
        <a:bodyPr/>
        <a:lstStyle/>
        <a:p>
          <a:r>
            <a:rPr lang="es-UY" dirty="0"/>
            <a:t>Apoyo al duelo </a:t>
          </a:r>
        </a:p>
      </dgm:t>
    </dgm:pt>
    <dgm:pt modelId="{08C00CA1-4F97-4F3A-9D98-933897192018}" type="parTrans" cxnId="{68E2C376-D877-420B-9EEA-36CDBEB12013}">
      <dgm:prSet/>
      <dgm:spPr/>
      <dgm:t>
        <a:bodyPr/>
        <a:lstStyle/>
        <a:p>
          <a:endParaRPr lang="es-UY"/>
        </a:p>
      </dgm:t>
    </dgm:pt>
    <dgm:pt modelId="{A872C418-B810-467F-BBFC-4A847E0CDBBA}" type="sibTrans" cxnId="{68E2C376-D877-420B-9EEA-36CDBEB12013}">
      <dgm:prSet/>
      <dgm:spPr/>
      <dgm:t>
        <a:bodyPr/>
        <a:lstStyle/>
        <a:p>
          <a:endParaRPr lang="es-UY"/>
        </a:p>
      </dgm:t>
    </dgm:pt>
    <dgm:pt modelId="{E3C0937F-840D-48B3-BC45-7DA648DE9EC4}">
      <dgm:prSet/>
      <dgm:spPr/>
      <dgm:t>
        <a:bodyPr/>
        <a:lstStyle/>
        <a:p>
          <a:r>
            <a:rPr lang="es-ES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Prevención y alivio del sufrimiento físico, psicosocial y espiritual</a:t>
          </a:r>
          <a:endParaRPr lang="es-UY" dirty="0">
            <a:solidFill>
              <a:schemeClr val="bg1"/>
            </a:solidFill>
          </a:endParaRPr>
        </a:p>
      </dgm:t>
    </dgm:pt>
    <dgm:pt modelId="{FDCB1C02-DB09-4983-951B-ADCD35CD2875}" type="parTrans" cxnId="{CD21FB7F-E9DE-4FC8-B724-C75B746AF513}">
      <dgm:prSet/>
      <dgm:spPr/>
      <dgm:t>
        <a:bodyPr/>
        <a:lstStyle/>
        <a:p>
          <a:endParaRPr lang="es-UY"/>
        </a:p>
      </dgm:t>
    </dgm:pt>
    <dgm:pt modelId="{C88CFA2E-4EA1-4333-9C75-5BF0DBBFDDA1}" type="sibTrans" cxnId="{CD21FB7F-E9DE-4FC8-B724-C75B746AF513}">
      <dgm:prSet/>
      <dgm:spPr/>
      <dgm:t>
        <a:bodyPr/>
        <a:lstStyle/>
        <a:p>
          <a:endParaRPr lang="es-UY"/>
        </a:p>
      </dgm:t>
    </dgm:pt>
    <dgm:pt modelId="{5CB8B974-FCB1-41D0-9CDC-816E945BA71E}" type="pres">
      <dgm:prSet presAssocID="{D036892F-971F-4635-A883-B0C99D94EE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EF7680F-1A06-409F-BB4F-3D50E8912F4D}" type="pres">
      <dgm:prSet presAssocID="{7B35247E-1A0D-45A1-B838-61140A636784}" presName="node" presStyleLbl="node1" presStyleIdx="0" presStyleCnt="6" custRadScaleRad="99939" custRadScaleInc="-60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C2159B-8265-44A8-B1C8-66354C3D768F}" type="pres">
      <dgm:prSet presAssocID="{7B35247E-1A0D-45A1-B838-61140A636784}" presName="spNode" presStyleCnt="0"/>
      <dgm:spPr/>
    </dgm:pt>
    <dgm:pt modelId="{F7A1987D-DFF7-4FA1-ABC4-6277ACE409A8}" type="pres">
      <dgm:prSet presAssocID="{0156BF33-FD89-4E94-AE8C-18D03F522DAC}" presName="sibTrans" presStyleLbl="sibTrans1D1" presStyleIdx="0" presStyleCnt="6"/>
      <dgm:spPr/>
      <dgm:t>
        <a:bodyPr/>
        <a:lstStyle/>
        <a:p>
          <a:endParaRPr lang="es-ES"/>
        </a:p>
      </dgm:t>
    </dgm:pt>
    <dgm:pt modelId="{120F7D06-1C5C-4E9A-AD85-66F3B4F9AF11}" type="pres">
      <dgm:prSet presAssocID="{E3C0937F-840D-48B3-BC45-7DA648DE9E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DD7218-33E7-4841-A298-E703DF583956}" type="pres">
      <dgm:prSet presAssocID="{E3C0937F-840D-48B3-BC45-7DA648DE9EC4}" presName="spNode" presStyleCnt="0"/>
      <dgm:spPr/>
    </dgm:pt>
    <dgm:pt modelId="{86F1CB7F-0673-4EA1-8131-AD570483CE70}" type="pres">
      <dgm:prSet presAssocID="{C88CFA2E-4EA1-4333-9C75-5BF0DBBFDDA1}" presName="sibTrans" presStyleLbl="sibTrans1D1" presStyleIdx="1" presStyleCnt="6"/>
      <dgm:spPr/>
      <dgm:t>
        <a:bodyPr/>
        <a:lstStyle/>
        <a:p>
          <a:endParaRPr lang="es-ES"/>
        </a:p>
      </dgm:t>
    </dgm:pt>
    <dgm:pt modelId="{53EB0A7B-FA97-4D60-B0B9-F364AE0F42FD}" type="pres">
      <dgm:prSet presAssocID="{DE617F15-1590-42AB-9410-724BA1CDC074}" presName="node" presStyleLbl="node1" presStyleIdx="2" presStyleCnt="6" custRadScaleRad="100632" custRadScaleInc="67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CB8DAF-39A6-441E-A167-A8DF00BF1634}" type="pres">
      <dgm:prSet presAssocID="{DE617F15-1590-42AB-9410-724BA1CDC074}" presName="spNode" presStyleCnt="0"/>
      <dgm:spPr/>
    </dgm:pt>
    <dgm:pt modelId="{B75AFBE6-A1AB-422B-B278-E68F90CD7B0B}" type="pres">
      <dgm:prSet presAssocID="{DD0A0DA2-543E-44E2-97FE-B178AF779761}" presName="sibTrans" presStyleLbl="sibTrans1D1" presStyleIdx="2" presStyleCnt="6"/>
      <dgm:spPr/>
      <dgm:t>
        <a:bodyPr/>
        <a:lstStyle/>
        <a:p>
          <a:endParaRPr lang="es-ES"/>
        </a:p>
      </dgm:t>
    </dgm:pt>
    <dgm:pt modelId="{A2FFAC63-711F-4F79-84F0-40DF8CCFCCB1}" type="pres">
      <dgm:prSet presAssocID="{D94FBB74-CBA4-42DF-9599-4F5F3CF263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807FF1-6B3E-491D-996C-231DD1EBF72C}" type="pres">
      <dgm:prSet presAssocID="{D94FBB74-CBA4-42DF-9599-4F5F3CF263C0}" presName="spNode" presStyleCnt="0"/>
      <dgm:spPr/>
    </dgm:pt>
    <dgm:pt modelId="{7722FEF0-F58B-483D-8F35-81DD235D1686}" type="pres">
      <dgm:prSet presAssocID="{F86DF50F-D93E-46CE-8D8D-65DEBEB6BB0E}" presName="sibTrans" presStyleLbl="sibTrans1D1" presStyleIdx="3" presStyleCnt="6"/>
      <dgm:spPr/>
      <dgm:t>
        <a:bodyPr/>
        <a:lstStyle/>
        <a:p>
          <a:endParaRPr lang="es-ES"/>
        </a:p>
      </dgm:t>
    </dgm:pt>
    <dgm:pt modelId="{E591C554-2273-4C9E-AAB9-B49DEE74E14C}" type="pres">
      <dgm:prSet presAssocID="{FBD65111-7A0E-4F40-9F8A-5C0FD471BB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D303A-AE61-49A0-B405-3B843208C0FA}" type="pres">
      <dgm:prSet presAssocID="{FBD65111-7A0E-4F40-9F8A-5C0FD471BBDC}" presName="spNode" presStyleCnt="0"/>
      <dgm:spPr/>
    </dgm:pt>
    <dgm:pt modelId="{9E8F027B-B061-4632-B03E-86DE0A3A167B}" type="pres">
      <dgm:prSet presAssocID="{19547C6B-E4A9-420E-8897-DC2B81AAAA8E}" presName="sibTrans" presStyleLbl="sibTrans1D1" presStyleIdx="4" presStyleCnt="6"/>
      <dgm:spPr/>
      <dgm:t>
        <a:bodyPr/>
        <a:lstStyle/>
        <a:p>
          <a:endParaRPr lang="es-ES"/>
        </a:p>
      </dgm:t>
    </dgm:pt>
    <dgm:pt modelId="{D7DC95BA-679F-49A4-BE5C-6B89E1421FB5}" type="pres">
      <dgm:prSet presAssocID="{09A99163-79CD-4733-BE3F-3604BD0E7E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F87823-2416-4A0C-B652-24A368A7C602}" type="pres">
      <dgm:prSet presAssocID="{09A99163-79CD-4733-BE3F-3604BD0E7E54}" presName="spNode" presStyleCnt="0"/>
      <dgm:spPr/>
    </dgm:pt>
    <dgm:pt modelId="{20DC12EE-E0BC-40C5-B83E-8DF1151BEBC6}" type="pres">
      <dgm:prSet presAssocID="{A872C418-B810-467F-BBFC-4A847E0CDBBA}" presName="sibTrans" presStyleLbl="sibTrans1D1" presStyleIdx="5" presStyleCnt="6"/>
      <dgm:spPr/>
      <dgm:t>
        <a:bodyPr/>
        <a:lstStyle/>
        <a:p>
          <a:endParaRPr lang="es-ES"/>
        </a:p>
      </dgm:t>
    </dgm:pt>
  </dgm:ptLst>
  <dgm:cxnLst>
    <dgm:cxn modelId="{03E1B8D5-2EB7-46C5-9AE5-1715B29F7A4F}" type="presOf" srcId="{7B35247E-1A0D-45A1-B838-61140A636784}" destId="{9EF7680F-1A06-409F-BB4F-3D50E8912F4D}" srcOrd="0" destOrd="0" presId="urn:microsoft.com/office/officeart/2005/8/layout/cycle6"/>
    <dgm:cxn modelId="{64AA3D92-6C4C-477A-BCA5-8C19BBB9268F}" type="presOf" srcId="{F86DF50F-D93E-46CE-8D8D-65DEBEB6BB0E}" destId="{7722FEF0-F58B-483D-8F35-81DD235D1686}" srcOrd="0" destOrd="0" presId="urn:microsoft.com/office/officeart/2005/8/layout/cycle6"/>
    <dgm:cxn modelId="{9DB0C1E3-72F9-43B0-AC0C-54BACEE06632}" type="presOf" srcId="{D036892F-971F-4635-A883-B0C99D94EE69}" destId="{5CB8B974-FCB1-41D0-9CDC-816E945BA71E}" srcOrd="0" destOrd="0" presId="urn:microsoft.com/office/officeart/2005/8/layout/cycle6"/>
    <dgm:cxn modelId="{8ACF34C3-1FCA-4306-AFC5-7B6789F8FC87}" srcId="{D036892F-971F-4635-A883-B0C99D94EE69}" destId="{FBD65111-7A0E-4F40-9F8A-5C0FD471BBDC}" srcOrd="4" destOrd="0" parTransId="{9EE36D65-3546-4B0C-9BBA-B4913C1465BD}" sibTransId="{19547C6B-E4A9-420E-8897-DC2B81AAAA8E}"/>
    <dgm:cxn modelId="{7E474889-3965-4274-B7BF-50505E335DAB}" type="presOf" srcId="{19547C6B-E4A9-420E-8897-DC2B81AAAA8E}" destId="{9E8F027B-B061-4632-B03E-86DE0A3A167B}" srcOrd="0" destOrd="0" presId="urn:microsoft.com/office/officeart/2005/8/layout/cycle6"/>
    <dgm:cxn modelId="{68E2C376-D877-420B-9EEA-36CDBEB12013}" srcId="{D036892F-971F-4635-A883-B0C99D94EE69}" destId="{09A99163-79CD-4733-BE3F-3604BD0E7E54}" srcOrd="5" destOrd="0" parTransId="{08C00CA1-4F97-4F3A-9D98-933897192018}" sibTransId="{A872C418-B810-467F-BBFC-4A847E0CDBBA}"/>
    <dgm:cxn modelId="{D6B679DF-738D-454A-98E8-DB83F34E38F9}" type="presOf" srcId="{DD0A0DA2-543E-44E2-97FE-B178AF779761}" destId="{B75AFBE6-A1AB-422B-B278-E68F90CD7B0B}" srcOrd="0" destOrd="0" presId="urn:microsoft.com/office/officeart/2005/8/layout/cycle6"/>
    <dgm:cxn modelId="{32819E1F-550C-4CA7-A6D6-573EE0EF7AB9}" type="presOf" srcId="{0156BF33-FD89-4E94-AE8C-18D03F522DAC}" destId="{F7A1987D-DFF7-4FA1-ABC4-6277ACE409A8}" srcOrd="0" destOrd="0" presId="urn:microsoft.com/office/officeart/2005/8/layout/cycle6"/>
    <dgm:cxn modelId="{5E1FBB93-DE97-43ED-851F-44185A62CB50}" type="presOf" srcId="{E3C0937F-840D-48B3-BC45-7DA648DE9EC4}" destId="{120F7D06-1C5C-4E9A-AD85-66F3B4F9AF11}" srcOrd="0" destOrd="0" presId="urn:microsoft.com/office/officeart/2005/8/layout/cycle6"/>
    <dgm:cxn modelId="{381692DE-0FAB-4C02-92D2-49140149A2C5}" type="presOf" srcId="{A872C418-B810-467F-BBFC-4A847E0CDBBA}" destId="{20DC12EE-E0BC-40C5-B83E-8DF1151BEBC6}" srcOrd="0" destOrd="0" presId="urn:microsoft.com/office/officeart/2005/8/layout/cycle6"/>
    <dgm:cxn modelId="{4A9F4EA1-EB8D-4A47-8791-3BD661E023AB}" srcId="{D036892F-971F-4635-A883-B0C99D94EE69}" destId="{7B35247E-1A0D-45A1-B838-61140A636784}" srcOrd="0" destOrd="0" parTransId="{8B439004-B763-4718-A129-02CBF5359DB4}" sibTransId="{0156BF33-FD89-4E94-AE8C-18D03F522DAC}"/>
    <dgm:cxn modelId="{6BAF1BB8-0874-4CB1-A583-05BDF99C7309}" type="presOf" srcId="{FBD65111-7A0E-4F40-9F8A-5C0FD471BBDC}" destId="{E591C554-2273-4C9E-AAB9-B49DEE74E14C}" srcOrd="0" destOrd="0" presId="urn:microsoft.com/office/officeart/2005/8/layout/cycle6"/>
    <dgm:cxn modelId="{C4D2CD02-BD9E-489D-9D7B-7533C15E731D}" type="presOf" srcId="{D94FBB74-CBA4-42DF-9599-4F5F3CF263C0}" destId="{A2FFAC63-711F-4F79-84F0-40DF8CCFCCB1}" srcOrd="0" destOrd="0" presId="urn:microsoft.com/office/officeart/2005/8/layout/cycle6"/>
    <dgm:cxn modelId="{EE42D550-CDF7-4C6B-8922-8B5D3B5FC23F}" srcId="{D036892F-971F-4635-A883-B0C99D94EE69}" destId="{D94FBB74-CBA4-42DF-9599-4F5F3CF263C0}" srcOrd="3" destOrd="0" parTransId="{2DD3F7FD-E112-482E-9A6F-CE9F3F151707}" sibTransId="{F86DF50F-D93E-46CE-8D8D-65DEBEB6BB0E}"/>
    <dgm:cxn modelId="{A06C5C66-02AA-4168-B719-3F7AF460226D}" type="presOf" srcId="{C88CFA2E-4EA1-4333-9C75-5BF0DBBFDDA1}" destId="{86F1CB7F-0673-4EA1-8131-AD570483CE70}" srcOrd="0" destOrd="0" presId="urn:microsoft.com/office/officeart/2005/8/layout/cycle6"/>
    <dgm:cxn modelId="{CD21FB7F-E9DE-4FC8-B724-C75B746AF513}" srcId="{D036892F-971F-4635-A883-B0C99D94EE69}" destId="{E3C0937F-840D-48B3-BC45-7DA648DE9EC4}" srcOrd="1" destOrd="0" parTransId="{FDCB1C02-DB09-4983-951B-ADCD35CD2875}" sibTransId="{C88CFA2E-4EA1-4333-9C75-5BF0DBBFDDA1}"/>
    <dgm:cxn modelId="{0E364551-9063-49C1-85B1-BDEB6D8F2A6D}" type="presOf" srcId="{09A99163-79CD-4733-BE3F-3604BD0E7E54}" destId="{D7DC95BA-679F-49A4-BE5C-6B89E1421FB5}" srcOrd="0" destOrd="0" presId="urn:microsoft.com/office/officeart/2005/8/layout/cycle6"/>
    <dgm:cxn modelId="{7A2CAF0F-B938-496A-A0E7-19480241E70C}" srcId="{D036892F-971F-4635-A883-B0C99D94EE69}" destId="{DE617F15-1590-42AB-9410-724BA1CDC074}" srcOrd="2" destOrd="0" parTransId="{41F24E66-6DB3-4E7E-9251-B3896CD9E111}" sibTransId="{DD0A0DA2-543E-44E2-97FE-B178AF779761}"/>
    <dgm:cxn modelId="{86BBA374-87A9-4458-8256-969E3B2ECA49}" type="presOf" srcId="{DE617F15-1590-42AB-9410-724BA1CDC074}" destId="{53EB0A7B-FA97-4D60-B0B9-F364AE0F42FD}" srcOrd="0" destOrd="0" presId="urn:microsoft.com/office/officeart/2005/8/layout/cycle6"/>
    <dgm:cxn modelId="{8FE9D8FA-20EB-4222-8B45-C8E773EA22BA}" type="presParOf" srcId="{5CB8B974-FCB1-41D0-9CDC-816E945BA71E}" destId="{9EF7680F-1A06-409F-BB4F-3D50E8912F4D}" srcOrd="0" destOrd="0" presId="urn:microsoft.com/office/officeart/2005/8/layout/cycle6"/>
    <dgm:cxn modelId="{BD5BB93B-6745-4D5E-9115-F3D196895CDF}" type="presParOf" srcId="{5CB8B974-FCB1-41D0-9CDC-816E945BA71E}" destId="{98C2159B-8265-44A8-B1C8-66354C3D768F}" srcOrd="1" destOrd="0" presId="urn:microsoft.com/office/officeart/2005/8/layout/cycle6"/>
    <dgm:cxn modelId="{71B8BFB1-C6D9-4D0C-8812-73D8375DEF5E}" type="presParOf" srcId="{5CB8B974-FCB1-41D0-9CDC-816E945BA71E}" destId="{F7A1987D-DFF7-4FA1-ABC4-6277ACE409A8}" srcOrd="2" destOrd="0" presId="urn:microsoft.com/office/officeart/2005/8/layout/cycle6"/>
    <dgm:cxn modelId="{FFC42733-0BD4-4516-A55D-6EC0A0F3BB78}" type="presParOf" srcId="{5CB8B974-FCB1-41D0-9CDC-816E945BA71E}" destId="{120F7D06-1C5C-4E9A-AD85-66F3B4F9AF11}" srcOrd="3" destOrd="0" presId="urn:microsoft.com/office/officeart/2005/8/layout/cycle6"/>
    <dgm:cxn modelId="{623B9F36-B503-45F4-A58B-FF3D210117C8}" type="presParOf" srcId="{5CB8B974-FCB1-41D0-9CDC-816E945BA71E}" destId="{E6DD7218-33E7-4841-A298-E703DF583956}" srcOrd="4" destOrd="0" presId="urn:microsoft.com/office/officeart/2005/8/layout/cycle6"/>
    <dgm:cxn modelId="{8227B070-1E97-4C0B-BAD8-82B1D3E9B2F6}" type="presParOf" srcId="{5CB8B974-FCB1-41D0-9CDC-816E945BA71E}" destId="{86F1CB7F-0673-4EA1-8131-AD570483CE70}" srcOrd="5" destOrd="0" presId="urn:microsoft.com/office/officeart/2005/8/layout/cycle6"/>
    <dgm:cxn modelId="{92B5DA40-E31D-4C0B-801E-38B19CBD3DE3}" type="presParOf" srcId="{5CB8B974-FCB1-41D0-9CDC-816E945BA71E}" destId="{53EB0A7B-FA97-4D60-B0B9-F364AE0F42FD}" srcOrd="6" destOrd="0" presId="urn:microsoft.com/office/officeart/2005/8/layout/cycle6"/>
    <dgm:cxn modelId="{F5240E65-AAFD-41B2-9F99-C16A56312D72}" type="presParOf" srcId="{5CB8B974-FCB1-41D0-9CDC-816E945BA71E}" destId="{B8CB8DAF-39A6-441E-A167-A8DF00BF1634}" srcOrd="7" destOrd="0" presId="urn:microsoft.com/office/officeart/2005/8/layout/cycle6"/>
    <dgm:cxn modelId="{101F8318-6E53-4B41-8540-87EC8DD1A29A}" type="presParOf" srcId="{5CB8B974-FCB1-41D0-9CDC-816E945BA71E}" destId="{B75AFBE6-A1AB-422B-B278-E68F90CD7B0B}" srcOrd="8" destOrd="0" presId="urn:microsoft.com/office/officeart/2005/8/layout/cycle6"/>
    <dgm:cxn modelId="{753804B9-D950-4B1E-990B-5B00DD68E165}" type="presParOf" srcId="{5CB8B974-FCB1-41D0-9CDC-816E945BA71E}" destId="{A2FFAC63-711F-4F79-84F0-40DF8CCFCCB1}" srcOrd="9" destOrd="0" presId="urn:microsoft.com/office/officeart/2005/8/layout/cycle6"/>
    <dgm:cxn modelId="{7D7E641A-F8B1-4548-96E8-3CD470596907}" type="presParOf" srcId="{5CB8B974-FCB1-41D0-9CDC-816E945BA71E}" destId="{80807FF1-6B3E-491D-996C-231DD1EBF72C}" srcOrd="10" destOrd="0" presId="urn:microsoft.com/office/officeart/2005/8/layout/cycle6"/>
    <dgm:cxn modelId="{1E64B86D-8B3A-46E2-A19F-EEE96F19B2EE}" type="presParOf" srcId="{5CB8B974-FCB1-41D0-9CDC-816E945BA71E}" destId="{7722FEF0-F58B-483D-8F35-81DD235D1686}" srcOrd="11" destOrd="0" presId="urn:microsoft.com/office/officeart/2005/8/layout/cycle6"/>
    <dgm:cxn modelId="{ECA6467E-F410-40A5-9FA8-CD17984D4CE1}" type="presParOf" srcId="{5CB8B974-FCB1-41D0-9CDC-816E945BA71E}" destId="{E591C554-2273-4C9E-AAB9-B49DEE74E14C}" srcOrd="12" destOrd="0" presId="urn:microsoft.com/office/officeart/2005/8/layout/cycle6"/>
    <dgm:cxn modelId="{0EA1A68E-1506-44FA-8780-315A8B7E43BC}" type="presParOf" srcId="{5CB8B974-FCB1-41D0-9CDC-816E945BA71E}" destId="{DCBD303A-AE61-49A0-B405-3B843208C0FA}" srcOrd="13" destOrd="0" presId="urn:microsoft.com/office/officeart/2005/8/layout/cycle6"/>
    <dgm:cxn modelId="{9A363DB2-96E5-4745-85C4-F95B8041AB95}" type="presParOf" srcId="{5CB8B974-FCB1-41D0-9CDC-816E945BA71E}" destId="{9E8F027B-B061-4632-B03E-86DE0A3A167B}" srcOrd="14" destOrd="0" presId="urn:microsoft.com/office/officeart/2005/8/layout/cycle6"/>
    <dgm:cxn modelId="{613BF1E5-3A38-4336-AC50-B8E8296C9B0F}" type="presParOf" srcId="{5CB8B974-FCB1-41D0-9CDC-816E945BA71E}" destId="{D7DC95BA-679F-49A4-BE5C-6B89E1421FB5}" srcOrd="15" destOrd="0" presId="urn:microsoft.com/office/officeart/2005/8/layout/cycle6"/>
    <dgm:cxn modelId="{4861D0EA-7B56-48A0-8D11-AB61BCC73D46}" type="presParOf" srcId="{5CB8B974-FCB1-41D0-9CDC-816E945BA71E}" destId="{68F87823-2416-4A0C-B652-24A368A7C602}" srcOrd="16" destOrd="0" presId="urn:microsoft.com/office/officeart/2005/8/layout/cycle6"/>
    <dgm:cxn modelId="{10866203-B210-4DEF-ACEB-C0749F9B1D81}" type="presParOf" srcId="{5CB8B974-FCB1-41D0-9CDC-816E945BA71E}" destId="{20DC12EE-E0BC-40C5-B83E-8DF1151BEBC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0B291-3B2E-4154-B53D-56B7F12859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147068A2-C3F8-4D9D-A1BA-57EDA955F3EB}">
      <dgm:prSet/>
      <dgm:spPr/>
      <dgm:t>
        <a:bodyPr/>
        <a:lstStyle/>
        <a:p>
          <a:pPr rtl="0"/>
          <a:r>
            <a:rPr lang="es-UY" b="1" i="0" baseline="0" dirty="0"/>
            <a:t>COMTA-IAMPP:</a:t>
          </a:r>
          <a:r>
            <a:rPr lang="es-UY" b="1" i="0" dirty="0"/>
            <a:t> </a:t>
          </a:r>
          <a:endParaRPr lang="es-ES" dirty="0"/>
        </a:p>
      </dgm:t>
    </dgm:pt>
    <dgm:pt modelId="{48708B60-8E11-4C98-ABCD-3901C70A4C16}" type="parTrans" cxnId="{3FEE6FDB-CE4B-4B27-93BD-BA4D16B29627}">
      <dgm:prSet/>
      <dgm:spPr/>
      <dgm:t>
        <a:bodyPr/>
        <a:lstStyle/>
        <a:p>
          <a:endParaRPr lang="es-ES"/>
        </a:p>
      </dgm:t>
    </dgm:pt>
    <dgm:pt modelId="{F3FC77D3-3BB6-4643-BC13-4B9557970F3C}" type="sibTrans" cxnId="{3FEE6FDB-CE4B-4B27-93BD-BA4D16B29627}">
      <dgm:prSet/>
      <dgm:spPr/>
      <dgm:t>
        <a:bodyPr/>
        <a:lstStyle/>
        <a:p>
          <a:endParaRPr lang="es-ES"/>
        </a:p>
      </dgm:t>
    </dgm:pt>
    <dgm:pt modelId="{BC1138E0-5BE6-4D78-A1E1-DB82ED96AF9A}">
      <dgm:prSet/>
      <dgm:spPr/>
      <dgm:t>
        <a:bodyPr/>
        <a:lstStyle/>
        <a:p>
          <a:pPr rtl="0"/>
          <a:r>
            <a:rPr lang="es-UY" b="0" i="0" baseline="0" dirty="0"/>
            <a:t>Integrante de la red asistencial FEPREMI</a:t>
          </a:r>
          <a:endParaRPr lang="es-ES" dirty="0"/>
        </a:p>
      </dgm:t>
    </dgm:pt>
    <dgm:pt modelId="{AEEE2BC8-A230-409E-B4DD-AF5730EEAAEE}" type="parTrans" cxnId="{39771E8B-C39B-4F81-8FD2-45D98B37D757}">
      <dgm:prSet/>
      <dgm:spPr/>
      <dgm:t>
        <a:bodyPr/>
        <a:lstStyle/>
        <a:p>
          <a:endParaRPr lang="es-ES"/>
        </a:p>
      </dgm:t>
    </dgm:pt>
    <dgm:pt modelId="{BA3BFA82-5CAC-430A-AE4D-417CB5A828C9}" type="sibTrans" cxnId="{39771E8B-C39B-4F81-8FD2-45D98B37D757}">
      <dgm:prSet/>
      <dgm:spPr/>
      <dgm:t>
        <a:bodyPr/>
        <a:lstStyle/>
        <a:p>
          <a:endParaRPr lang="es-ES"/>
        </a:p>
      </dgm:t>
    </dgm:pt>
    <dgm:pt modelId="{69BFF5EF-4872-4F4A-86CA-CC6C7EBFF7FE}">
      <dgm:prSet/>
      <dgm:spPr/>
      <dgm:t>
        <a:bodyPr/>
        <a:lstStyle/>
        <a:p>
          <a:pPr rtl="0"/>
          <a:r>
            <a:rPr lang="es-UY" b="0" i="0" baseline="0" dirty="0"/>
            <a:t>Servicios en el subsector privado del departamento de Tacuarembó</a:t>
          </a:r>
          <a:endParaRPr lang="es-ES" dirty="0"/>
        </a:p>
      </dgm:t>
    </dgm:pt>
    <dgm:pt modelId="{5269C168-0BD6-4B7B-9404-8454E6BBFC43}" type="parTrans" cxnId="{D134FF1B-2682-4AD2-941F-E3C4F1B2EEA2}">
      <dgm:prSet/>
      <dgm:spPr/>
      <dgm:t>
        <a:bodyPr/>
        <a:lstStyle/>
        <a:p>
          <a:endParaRPr lang="es-ES"/>
        </a:p>
      </dgm:t>
    </dgm:pt>
    <dgm:pt modelId="{E597FFE4-1CA7-4F53-95ED-B79524CE633C}" type="sibTrans" cxnId="{D134FF1B-2682-4AD2-941F-E3C4F1B2EEA2}">
      <dgm:prSet/>
      <dgm:spPr/>
      <dgm:t>
        <a:bodyPr/>
        <a:lstStyle/>
        <a:p>
          <a:endParaRPr lang="es-ES"/>
        </a:p>
      </dgm:t>
    </dgm:pt>
    <dgm:pt modelId="{1E546A34-CFBE-41E0-AE05-B8EE34C88F13}">
      <dgm:prSet/>
      <dgm:spPr/>
      <dgm:t>
        <a:bodyPr/>
        <a:lstStyle/>
        <a:p>
          <a:pPr rtl="0"/>
          <a:r>
            <a:rPr lang="es-UY" b="0" i="0" baseline="0" dirty="0"/>
            <a:t>Asistencia en área urbana y rural.</a:t>
          </a:r>
          <a:r>
            <a:rPr lang="es-ES" dirty="0"/>
            <a:t> </a:t>
          </a:r>
        </a:p>
      </dgm:t>
    </dgm:pt>
    <dgm:pt modelId="{CC29E9C7-0B00-4125-AF7F-8568D12C9C3F}" type="parTrans" cxnId="{6EC167AF-EDA4-4128-8F30-B94F5AD8C4EA}">
      <dgm:prSet/>
      <dgm:spPr/>
      <dgm:t>
        <a:bodyPr/>
        <a:lstStyle/>
        <a:p>
          <a:endParaRPr lang="es-ES"/>
        </a:p>
      </dgm:t>
    </dgm:pt>
    <dgm:pt modelId="{E6A5EB36-FA54-4F10-963C-EE43C5346112}" type="sibTrans" cxnId="{6EC167AF-EDA4-4128-8F30-B94F5AD8C4EA}">
      <dgm:prSet/>
      <dgm:spPr/>
      <dgm:t>
        <a:bodyPr/>
        <a:lstStyle/>
        <a:p>
          <a:endParaRPr lang="es-ES"/>
        </a:p>
      </dgm:t>
    </dgm:pt>
    <dgm:pt modelId="{6FAD67A3-F447-43E4-987F-ACB2DAC99466}">
      <dgm:prSet/>
      <dgm:spPr/>
      <dgm:t>
        <a:bodyPr/>
        <a:lstStyle/>
        <a:p>
          <a:pPr rtl="0"/>
          <a:r>
            <a:rPr lang="es-UY" b="0" i="0" baseline="0" dirty="0"/>
            <a:t>34042 usuarios</a:t>
          </a:r>
          <a:endParaRPr lang="es-ES" dirty="0"/>
        </a:p>
      </dgm:t>
    </dgm:pt>
    <dgm:pt modelId="{48CCF471-6BAB-439C-AA5C-697C5C514756}" type="parTrans" cxnId="{3CBA3982-0506-4BF0-87BE-7185DC3B384B}">
      <dgm:prSet/>
      <dgm:spPr/>
      <dgm:t>
        <a:bodyPr/>
        <a:lstStyle/>
        <a:p>
          <a:endParaRPr lang="es-ES"/>
        </a:p>
      </dgm:t>
    </dgm:pt>
    <dgm:pt modelId="{40FB133C-CAC7-4561-9494-9E7691392AD0}" type="sibTrans" cxnId="{3CBA3982-0506-4BF0-87BE-7185DC3B384B}">
      <dgm:prSet/>
      <dgm:spPr/>
      <dgm:t>
        <a:bodyPr/>
        <a:lstStyle/>
        <a:p>
          <a:endParaRPr lang="es-ES"/>
        </a:p>
      </dgm:t>
    </dgm:pt>
    <dgm:pt modelId="{A5B8B66E-FE37-47BA-BB1D-4C105A17D0B5}">
      <dgm:prSet/>
      <dgm:spPr/>
      <dgm:t>
        <a:bodyPr/>
        <a:lstStyle/>
        <a:p>
          <a:pPr rtl="0"/>
          <a:r>
            <a:rPr lang="es-UY" b="0" i="0" baseline="0" dirty="0"/>
            <a:t>7120 son menores de 18 años.</a:t>
          </a:r>
        </a:p>
      </dgm:t>
    </dgm:pt>
    <dgm:pt modelId="{A620B9B2-BD1B-4736-8D51-52C8095A83B4}" type="parTrans" cxnId="{FC021783-9B41-4436-8BED-B077424F0B64}">
      <dgm:prSet/>
      <dgm:spPr/>
      <dgm:t>
        <a:bodyPr/>
        <a:lstStyle/>
        <a:p>
          <a:endParaRPr lang="es-ES"/>
        </a:p>
      </dgm:t>
    </dgm:pt>
    <dgm:pt modelId="{A017DA57-CC7F-4D65-B507-FF8C2CFC9D36}" type="sibTrans" cxnId="{FC021783-9B41-4436-8BED-B077424F0B64}">
      <dgm:prSet/>
      <dgm:spPr/>
      <dgm:t>
        <a:bodyPr/>
        <a:lstStyle/>
        <a:p>
          <a:endParaRPr lang="es-ES"/>
        </a:p>
      </dgm:t>
    </dgm:pt>
    <dgm:pt modelId="{F0F886F5-554C-4369-AD26-1247A5029583}" type="pres">
      <dgm:prSet presAssocID="{4090B291-3B2E-4154-B53D-56B7F12859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82A220-9FBB-42CB-A808-015EF8E0D68D}" type="pres">
      <dgm:prSet presAssocID="{147068A2-C3F8-4D9D-A1BA-57EDA955F3EB}" presName="parentText" presStyleLbl="node1" presStyleIdx="0" presStyleCnt="6" custLinFactY="-627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8725B-3518-4D04-9383-40603360B064}" type="pres">
      <dgm:prSet presAssocID="{F3FC77D3-3BB6-4643-BC13-4B9557970F3C}" presName="spacer" presStyleCnt="0"/>
      <dgm:spPr/>
    </dgm:pt>
    <dgm:pt modelId="{D10A46C6-7673-4C9D-A06A-66953EA5789B}" type="pres">
      <dgm:prSet presAssocID="{BC1138E0-5BE6-4D78-A1E1-DB82ED96AF9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913CC-44AD-4E8E-B678-E83D2E37CB79}" type="pres">
      <dgm:prSet presAssocID="{BA3BFA82-5CAC-430A-AE4D-417CB5A828C9}" presName="spacer" presStyleCnt="0"/>
      <dgm:spPr/>
    </dgm:pt>
    <dgm:pt modelId="{65B36246-98A4-465B-8D03-070CBBB05981}" type="pres">
      <dgm:prSet presAssocID="{69BFF5EF-4872-4F4A-86CA-CC6C7EBFF7F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77689-80EA-4732-A0B8-F0C15CA27B05}" type="pres">
      <dgm:prSet presAssocID="{E597FFE4-1CA7-4F53-95ED-B79524CE633C}" presName="spacer" presStyleCnt="0"/>
      <dgm:spPr/>
    </dgm:pt>
    <dgm:pt modelId="{11BFE292-4BC4-4D7A-AE43-BFE009C7E41C}" type="pres">
      <dgm:prSet presAssocID="{1E546A34-CFBE-41E0-AE05-B8EE34C88F1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E542D-2C45-4F61-B897-0968CF62FE19}" type="pres">
      <dgm:prSet presAssocID="{E6A5EB36-FA54-4F10-963C-EE43C5346112}" presName="spacer" presStyleCnt="0"/>
      <dgm:spPr/>
    </dgm:pt>
    <dgm:pt modelId="{82758C68-2932-45B6-BB8E-CAFA36B67FC9}" type="pres">
      <dgm:prSet presAssocID="{6FAD67A3-F447-43E4-987F-ACB2DAC9946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DC320B-1E51-4E6B-BF30-38AA1FFC29DA}" type="pres">
      <dgm:prSet presAssocID="{40FB133C-CAC7-4561-9494-9E7691392AD0}" presName="spacer" presStyleCnt="0"/>
      <dgm:spPr/>
    </dgm:pt>
    <dgm:pt modelId="{8A413CC8-D0FB-4DCA-A5E9-16F837326232}" type="pres">
      <dgm:prSet presAssocID="{A5B8B66E-FE37-47BA-BB1D-4C105A17D0B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EE6FDB-CE4B-4B27-93BD-BA4D16B29627}" srcId="{4090B291-3B2E-4154-B53D-56B7F128599B}" destId="{147068A2-C3F8-4D9D-A1BA-57EDA955F3EB}" srcOrd="0" destOrd="0" parTransId="{48708B60-8E11-4C98-ABCD-3901C70A4C16}" sibTransId="{F3FC77D3-3BB6-4643-BC13-4B9557970F3C}"/>
    <dgm:cxn modelId="{D134FF1B-2682-4AD2-941F-E3C4F1B2EEA2}" srcId="{4090B291-3B2E-4154-B53D-56B7F128599B}" destId="{69BFF5EF-4872-4F4A-86CA-CC6C7EBFF7FE}" srcOrd="2" destOrd="0" parTransId="{5269C168-0BD6-4B7B-9404-8454E6BBFC43}" sibTransId="{E597FFE4-1CA7-4F53-95ED-B79524CE633C}"/>
    <dgm:cxn modelId="{3FB0AE10-F2FB-4FD9-A173-715C1C4A92A9}" type="presOf" srcId="{147068A2-C3F8-4D9D-A1BA-57EDA955F3EB}" destId="{C082A220-9FBB-42CB-A808-015EF8E0D68D}" srcOrd="0" destOrd="0" presId="urn:microsoft.com/office/officeart/2005/8/layout/vList2"/>
    <dgm:cxn modelId="{730DA428-9900-49DF-B7FA-54BC9DFBD59C}" type="presOf" srcId="{69BFF5EF-4872-4F4A-86CA-CC6C7EBFF7FE}" destId="{65B36246-98A4-465B-8D03-070CBBB05981}" srcOrd="0" destOrd="0" presId="urn:microsoft.com/office/officeart/2005/8/layout/vList2"/>
    <dgm:cxn modelId="{FC021783-9B41-4436-8BED-B077424F0B64}" srcId="{4090B291-3B2E-4154-B53D-56B7F128599B}" destId="{A5B8B66E-FE37-47BA-BB1D-4C105A17D0B5}" srcOrd="5" destOrd="0" parTransId="{A620B9B2-BD1B-4736-8D51-52C8095A83B4}" sibTransId="{A017DA57-CC7F-4D65-B507-FF8C2CFC9D36}"/>
    <dgm:cxn modelId="{3CBA3982-0506-4BF0-87BE-7185DC3B384B}" srcId="{4090B291-3B2E-4154-B53D-56B7F128599B}" destId="{6FAD67A3-F447-43E4-987F-ACB2DAC99466}" srcOrd="4" destOrd="0" parTransId="{48CCF471-6BAB-439C-AA5C-697C5C514756}" sibTransId="{40FB133C-CAC7-4561-9494-9E7691392AD0}"/>
    <dgm:cxn modelId="{39771E8B-C39B-4F81-8FD2-45D98B37D757}" srcId="{4090B291-3B2E-4154-B53D-56B7F128599B}" destId="{BC1138E0-5BE6-4D78-A1E1-DB82ED96AF9A}" srcOrd="1" destOrd="0" parTransId="{AEEE2BC8-A230-409E-B4DD-AF5730EEAAEE}" sibTransId="{BA3BFA82-5CAC-430A-AE4D-417CB5A828C9}"/>
    <dgm:cxn modelId="{CA517BF7-2915-4E06-83B8-3CE4B132AC1E}" type="presOf" srcId="{6FAD67A3-F447-43E4-987F-ACB2DAC99466}" destId="{82758C68-2932-45B6-BB8E-CAFA36B67FC9}" srcOrd="0" destOrd="0" presId="urn:microsoft.com/office/officeart/2005/8/layout/vList2"/>
    <dgm:cxn modelId="{6EC167AF-EDA4-4128-8F30-B94F5AD8C4EA}" srcId="{4090B291-3B2E-4154-B53D-56B7F128599B}" destId="{1E546A34-CFBE-41E0-AE05-B8EE34C88F13}" srcOrd="3" destOrd="0" parTransId="{CC29E9C7-0B00-4125-AF7F-8568D12C9C3F}" sibTransId="{E6A5EB36-FA54-4F10-963C-EE43C5346112}"/>
    <dgm:cxn modelId="{65B85C49-D07C-4FBC-B7B6-2BB7CD35F2A1}" type="presOf" srcId="{4090B291-3B2E-4154-B53D-56B7F128599B}" destId="{F0F886F5-554C-4369-AD26-1247A5029583}" srcOrd="0" destOrd="0" presId="urn:microsoft.com/office/officeart/2005/8/layout/vList2"/>
    <dgm:cxn modelId="{9A09C28F-D149-4CAB-BF8F-7F9D8B944D56}" type="presOf" srcId="{A5B8B66E-FE37-47BA-BB1D-4C105A17D0B5}" destId="{8A413CC8-D0FB-4DCA-A5E9-16F837326232}" srcOrd="0" destOrd="0" presId="urn:microsoft.com/office/officeart/2005/8/layout/vList2"/>
    <dgm:cxn modelId="{707E43D8-D9C9-4225-9592-330D08427F38}" type="presOf" srcId="{1E546A34-CFBE-41E0-AE05-B8EE34C88F13}" destId="{11BFE292-4BC4-4D7A-AE43-BFE009C7E41C}" srcOrd="0" destOrd="0" presId="urn:microsoft.com/office/officeart/2005/8/layout/vList2"/>
    <dgm:cxn modelId="{070DC025-C7C3-4E29-BC8F-9E435CAFF184}" type="presOf" srcId="{BC1138E0-5BE6-4D78-A1E1-DB82ED96AF9A}" destId="{D10A46C6-7673-4C9D-A06A-66953EA5789B}" srcOrd="0" destOrd="0" presId="urn:microsoft.com/office/officeart/2005/8/layout/vList2"/>
    <dgm:cxn modelId="{C91C78C5-A131-4729-8B87-E0109E455749}" type="presParOf" srcId="{F0F886F5-554C-4369-AD26-1247A5029583}" destId="{C082A220-9FBB-42CB-A808-015EF8E0D68D}" srcOrd="0" destOrd="0" presId="urn:microsoft.com/office/officeart/2005/8/layout/vList2"/>
    <dgm:cxn modelId="{173B1448-0E17-40A5-80AC-6A33451C5121}" type="presParOf" srcId="{F0F886F5-554C-4369-AD26-1247A5029583}" destId="{F418725B-3518-4D04-9383-40603360B064}" srcOrd="1" destOrd="0" presId="urn:microsoft.com/office/officeart/2005/8/layout/vList2"/>
    <dgm:cxn modelId="{7295FD06-9C73-451A-8225-A2313B5D6D5C}" type="presParOf" srcId="{F0F886F5-554C-4369-AD26-1247A5029583}" destId="{D10A46C6-7673-4C9D-A06A-66953EA5789B}" srcOrd="2" destOrd="0" presId="urn:microsoft.com/office/officeart/2005/8/layout/vList2"/>
    <dgm:cxn modelId="{02D211B9-C3F1-4E60-8AE8-0A15FB787687}" type="presParOf" srcId="{F0F886F5-554C-4369-AD26-1247A5029583}" destId="{5F1913CC-44AD-4E8E-B678-E83D2E37CB79}" srcOrd="3" destOrd="0" presId="urn:microsoft.com/office/officeart/2005/8/layout/vList2"/>
    <dgm:cxn modelId="{88487113-80BB-48BB-A2C9-E65D294F9C12}" type="presParOf" srcId="{F0F886F5-554C-4369-AD26-1247A5029583}" destId="{65B36246-98A4-465B-8D03-070CBBB05981}" srcOrd="4" destOrd="0" presId="urn:microsoft.com/office/officeart/2005/8/layout/vList2"/>
    <dgm:cxn modelId="{D4B817C7-A2C2-4DB9-A2A7-AF60910FCD4B}" type="presParOf" srcId="{F0F886F5-554C-4369-AD26-1247A5029583}" destId="{9E877689-80EA-4732-A0B8-F0C15CA27B05}" srcOrd="5" destOrd="0" presId="urn:microsoft.com/office/officeart/2005/8/layout/vList2"/>
    <dgm:cxn modelId="{CA0F47B0-DBA8-4CF2-BEFD-98F18323C07F}" type="presParOf" srcId="{F0F886F5-554C-4369-AD26-1247A5029583}" destId="{11BFE292-4BC4-4D7A-AE43-BFE009C7E41C}" srcOrd="6" destOrd="0" presId="urn:microsoft.com/office/officeart/2005/8/layout/vList2"/>
    <dgm:cxn modelId="{62EF4EF7-0CF1-4514-9CD2-7993074C4260}" type="presParOf" srcId="{F0F886F5-554C-4369-AD26-1247A5029583}" destId="{EE2E542D-2C45-4F61-B897-0968CF62FE19}" srcOrd="7" destOrd="0" presId="urn:microsoft.com/office/officeart/2005/8/layout/vList2"/>
    <dgm:cxn modelId="{1996BFA5-4F55-4E3E-86FF-0665FD0D660F}" type="presParOf" srcId="{F0F886F5-554C-4369-AD26-1247A5029583}" destId="{82758C68-2932-45B6-BB8E-CAFA36B67FC9}" srcOrd="8" destOrd="0" presId="urn:microsoft.com/office/officeart/2005/8/layout/vList2"/>
    <dgm:cxn modelId="{15869BBB-6E6A-447B-8191-43E790B4D8FD}" type="presParOf" srcId="{F0F886F5-554C-4369-AD26-1247A5029583}" destId="{3ADC320B-1E51-4E6B-BF30-38AA1FFC29DA}" srcOrd="9" destOrd="0" presId="urn:microsoft.com/office/officeart/2005/8/layout/vList2"/>
    <dgm:cxn modelId="{3E641D33-2794-409D-98E0-A63C15C65BA1}" type="presParOf" srcId="{F0F886F5-554C-4369-AD26-1247A5029583}" destId="{8A413CC8-D0FB-4DCA-A5E9-16F83732623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04B7C-5F9D-4B31-9C93-73E2D05F1B0C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F98BA4E1-9147-4B25-92B2-528AF1BD5377}">
      <dgm:prSet phldrT="[Texto]"/>
      <dgm:spPr/>
      <dgm:t>
        <a:bodyPr/>
        <a:lstStyle/>
        <a:p>
          <a:r>
            <a:rPr lang="es-UY" dirty="0"/>
            <a:t>Equipo multidisciplinario </a:t>
          </a:r>
        </a:p>
        <a:p>
          <a:endParaRPr lang="es-UY" dirty="0"/>
        </a:p>
      </dgm:t>
    </dgm:pt>
    <dgm:pt modelId="{F02CB9C7-9E25-497D-A766-84C4F8E492A9}" type="parTrans" cxnId="{BFCA0332-AAEB-43B0-BEBD-5C57E28BC32A}">
      <dgm:prSet/>
      <dgm:spPr/>
      <dgm:t>
        <a:bodyPr/>
        <a:lstStyle/>
        <a:p>
          <a:endParaRPr lang="es-UY"/>
        </a:p>
      </dgm:t>
    </dgm:pt>
    <dgm:pt modelId="{2E6338D9-7D29-444F-9D8F-4A9A15FCBC93}" type="sibTrans" cxnId="{BFCA0332-AAEB-43B0-BEBD-5C57E28BC32A}">
      <dgm:prSet/>
      <dgm:spPr/>
      <dgm:t>
        <a:bodyPr/>
        <a:lstStyle/>
        <a:p>
          <a:endParaRPr lang="es-UY"/>
        </a:p>
      </dgm:t>
    </dgm:pt>
    <dgm:pt modelId="{AF7C29B5-63EA-4BB2-9D84-DF2E5D82246F}">
      <dgm:prSet phldrT="[Texto]" custT="1"/>
      <dgm:spPr/>
      <dgm:t>
        <a:bodyPr/>
        <a:lstStyle/>
        <a:p>
          <a:r>
            <a:rPr lang="es-UY" sz="1100" dirty="0"/>
            <a:t>Pediatras</a:t>
          </a:r>
        </a:p>
      </dgm:t>
    </dgm:pt>
    <dgm:pt modelId="{5721C81A-5E55-415A-8EA3-72A871F7BDC7}" type="parTrans" cxnId="{8FDB4AED-5597-43DF-81B8-8A1192A0D3BE}">
      <dgm:prSet/>
      <dgm:spPr/>
      <dgm:t>
        <a:bodyPr/>
        <a:lstStyle/>
        <a:p>
          <a:endParaRPr lang="es-UY"/>
        </a:p>
      </dgm:t>
    </dgm:pt>
    <dgm:pt modelId="{E1B9EF40-24D7-4BA6-9A80-772D92BB213B}" type="sibTrans" cxnId="{8FDB4AED-5597-43DF-81B8-8A1192A0D3BE}">
      <dgm:prSet/>
      <dgm:spPr/>
      <dgm:t>
        <a:bodyPr/>
        <a:lstStyle/>
        <a:p>
          <a:endParaRPr lang="es-UY"/>
        </a:p>
      </dgm:t>
    </dgm:pt>
    <dgm:pt modelId="{FBDEFD77-25B4-4F30-AFF7-B76BC2ECB7AE}">
      <dgm:prSet phldrT="[Texto]"/>
      <dgm:spPr/>
      <dgm:t>
        <a:bodyPr/>
        <a:lstStyle/>
        <a:p>
          <a:r>
            <a:rPr lang="es-UY" dirty="0"/>
            <a:t>Otras disciplinas que colaboran </a:t>
          </a:r>
        </a:p>
      </dgm:t>
    </dgm:pt>
    <dgm:pt modelId="{F6025555-D4E4-4F3D-A88F-F05589B412A8}" type="parTrans" cxnId="{DE0D8843-FA95-44E7-A36F-5A8F4FCB998C}">
      <dgm:prSet/>
      <dgm:spPr/>
      <dgm:t>
        <a:bodyPr/>
        <a:lstStyle/>
        <a:p>
          <a:endParaRPr lang="es-UY"/>
        </a:p>
      </dgm:t>
    </dgm:pt>
    <dgm:pt modelId="{BD8CD6C1-4462-41F1-9ADA-DF6473B1203F}" type="sibTrans" cxnId="{DE0D8843-FA95-44E7-A36F-5A8F4FCB998C}">
      <dgm:prSet/>
      <dgm:spPr/>
      <dgm:t>
        <a:bodyPr/>
        <a:lstStyle/>
        <a:p>
          <a:endParaRPr lang="es-UY"/>
        </a:p>
      </dgm:t>
    </dgm:pt>
    <dgm:pt modelId="{75A0F071-F1AF-4F81-BF66-035AE4A08A0D}">
      <dgm:prSet phldrT="[Texto]" custT="1"/>
      <dgm:spPr/>
      <dgm:t>
        <a:bodyPr/>
        <a:lstStyle/>
        <a:p>
          <a:r>
            <a:rPr lang="es-UY" sz="1100" dirty="0"/>
            <a:t>Psicomotricista</a:t>
          </a:r>
        </a:p>
      </dgm:t>
    </dgm:pt>
    <dgm:pt modelId="{5DCC3B44-C824-44B5-A3CC-E22E07BB792D}" type="parTrans" cxnId="{FD13CC02-E713-4922-9781-C5275FFC05E2}">
      <dgm:prSet/>
      <dgm:spPr/>
      <dgm:t>
        <a:bodyPr/>
        <a:lstStyle/>
        <a:p>
          <a:endParaRPr lang="es-UY"/>
        </a:p>
      </dgm:t>
    </dgm:pt>
    <dgm:pt modelId="{F2F67C30-382F-4577-B546-ACFA270B5C69}" type="sibTrans" cxnId="{FD13CC02-E713-4922-9781-C5275FFC05E2}">
      <dgm:prSet/>
      <dgm:spPr/>
      <dgm:t>
        <a:bodyPr/>
        <a:lstStyle/>
        <a:p>
          <a:endParaRPr lang="es-UY"/>
        </a:p>
      </dgm:t>
    </dgm:pt>
    <dgm:pt modelId="{96E1E5AC-2362-4212-A697-7102D4EF5002}">
      <dgm:prSet phldrT="[Texto]"/>
      <dgm:spPr/>
      <dgm:t>
        <a:bodyPr/>
        <a:lstStyle/>
        <a:p>
          <a:r>
            <a:rPr lang="es-UY" dirty="0"/>
            <a:t>Cuidados en todas la áreas </a:t>
          </a:r>
        </a:p>
      </dgm:t>
    </dgm:pt>
    <dgm:pt modelId="{6431F944-31CA-4FA5-9347-3B6A1AFD142D}" type="parTrans" cxnId="{276CB33D-6CBF-4CC9-8DA0-313A081773C8}">
      <dgm:prSet/>
      <dgm:spPr/>
      <dgm:t>
        <a:bodyPr/>
        <a:lstStyle/>
        <a:p>
          <a:endParaRPr lang="es-UY"/>
        </a:p>
      </dgm:t>
    </dgm:pt>
    <dgm:pt modelId="{7A04F18F-24E9-493A-9511-FB3B54473B4E}" type="sibTrans" cxnId="{276CB33D-6CBF-4CC9-8DA0-313A081773C8}">
      <dgm:prSet/>
      <dgm:spPr/>
      <dgm:t>
        <a:bodyPr/>
        <a:lstStyle/>
        <a:p>
          <a:endParaRPr lang="es-UY"/>
        </a:p>
      </dgm:t>
    </dgm:pt>
    <dgm:pt modelId="{9E0F941E-83ED-4EE4-B1B3-4061A8F362E8}">
      <dgm:prSet phldrT="[Texto]" custT="1"/>
      <dgm:spPr/>
      <dgm:t>
        <a:bodyPr/>
        <a:lstStyle/>
        <a:p>
          <a:r>
            <a:rPr lang="es-UY" sz="1100" dirty="0"/>
            <a:t>Domicilio</a:t>
          </a:r>
        </a:p>
      </dgm:t>
    </dgm:pt>
    <dgm:pt modelId="{DB5CC99D-BECE-4875-A20B-6A09D14C7A6B}" type="parTrans" cxnId="{94DF890D-4D10-49F2-865C-2DB8B7DAC16F}">
      <dgm:prSet/>
      <dgm:spPr/>
      <dgm:t>
        <a:bodyPr/>
        <a:lstStyle/>
        <a:p>
          <a:endParaRPr lang="es-UY"/>
        </a:p>
      </dgm:t>
    </dgm:pt>
    <dgm:pt modelId="{863C42AE-AAF9-477D-A12E-A3114B885BA0}" type="sibTrans" cxnId="{94DF890D-4D10-49F2-865C-2DB8B7DAC16F}">
      <dgm:prSet/>
      <dgm:spPr/>
      <dgm:t>
        <a:bodyPr/>
        <a:lstStyle/>
        <a:p>
          <a:endParaRPr lang="es-UY"/>
        </a:p>
      </dgm:t>
    </dgm:pt>
    <dgm:pt modelId="{A03CBE3E-35B1-4564-96C9-2A1C5031459F}">
      <dgm:prSet phldrT="[Texto]"/>
      <dgm:spPr/>
      <dgm:t>
        <a:bodyPr/>
        <a:lstStyle/>
        <a:p>
          <a:r>
            <a:rPr lang="es-UY" dirty="0"/>
            <a:t>Asistencia integral en las 4 etapas de los CPP</a:t>
          </a:r>
        </a:p>
      </dgm:t>
    </dgm:pt>
    <dgm:pt modelId="{1D746CD6-4037-4402-AA46-C6F744D5E90A}" type="parTrans" cxnId="{05274B04-4E7B-4D6A-A5EA-7B0DF6D7AD10}">
      <dgm:prSet/>
      <dgm:spPr/>
      <dgm:t>
        <a:bodyPr/>
        <a:lstStyle/>
        <a:p>
          <a:endParaRPr lang="es-UY"/>
        </a:p>
      </dgm:t>
    </dgm:pt>
    <dgm:pt modelId="{F7F520FF-AD32-4337-B0F4-8E450A87E5BB}" type="sibTrans" cxnId="{05274B04-4E7B-4D6A-A5EA-7B0DF6D7AD10}">
      <dgm:prSet/>
      <dgm:spPr/>
      <dgm:t>
        <a:bodyPr/>
        <a:lstStyle/>
        <a:p>
          <a:endParaRPr lang="es-UY"/>
        </a:p>
      </dgm:t>
    </dgm:pt>
    <dgm:pt modelId="{02ECCF1E-155D-4A06-8223-4FDBA129F2D7}">
      <dgm:prSet phldrT="[Texto]" custT="1"/>
      <dgm:spPr/>
      <dgm:t>
        <a:bodyPr/>
        <a:lstStyle/>
        <a:p>
          <a:r>
            <a:rPr lang="es-UY" sz="1100" dirty="0"/>
            <a:t>Licenciadas en enfermería</a:t>
          </a:r>
        </a:p>
      </dgm:t>
    </dgm:pt>
    <dgm:pt modelId="{9C084CCC-1D2E-4D0F-B7E3-17D57721DAB5}" type="parTrans" cxnId="{76E4F158-FC68-458F-953D-683B423BA692}">
      <dgm:prSet/>
      <dgm:spPr/>
      <dgm:t>
        <a:bodyPr/>
        <a:lstStyle/>
        <a:p>
          <a:endParaRPr lang="es-UY"/>
        </a:p>
      </dgm:t>
    </dgm:pt>
    <dgm:pt modelId="{8DDD22C1-053C-47DF-B4DA-13D2BE14D8D6}" type="sibTrans" cxnId="{76E4F158-FC68-458F-953D-683B423BA692}">
      <dgm:prSet/>
      <dgm:spPr/>
      <dgm:t>
        <a:bodyPr/>
        <a:lstStyle/>
        <a:p>
          <a:endParaRPr lang="es-UY"/>
        </a:p>
      </dgm:t>
    </dgm:pt>
    <dgm:pt modelId="{269DA5B0-C212-4734-AC14-4645E7F783E7}">
      <dgm:prSet phldrT="[Texto]" custT="1"/>
      <dgm:spPr/>
      <dgm:t>
        <a:bodyPr/>
        <a:lstStyle/>
        <a:p>
          <a:r>
            <a:rPr lang="es-UY" sz="1100" dirty="0"/>
            <a:t>Auxiliares de enfermería </a:t>
          </a:r>
        </a:p>
      </dgm:t>
    </dgm:pt>
    <dgm:pt modelId="{E0BB53E3-4F6E-4036-A414-7B496D869BF3}" type="parTrans" cxnId="{31F4C742-BCF1-4120-A1C2-C1BCD6725026}">
      <dgm:prSet/>
      <dgm:spPr/>
      <dgm:t>
        <a:bodyPr/>
        <a:lstStyle/>
        <a:p>
          <a:endParaRPr lang="es-UY"/>
        </a:p>
      </dgm:t>
    </dgm:pt>
    <dgm:pt modelId="{9EF6E590-8D3D-40A5-B080-AD57AB6F6555}" type="sibTrans" cxnId="{31F4C742-BCF1-4120-A1C2-C1BCD6725026}">
      <dgm:prSet/>
      <dgm:spPr/>
      <dgm:t>
        <a:bodyPr/>
        <a:lstStyle/>
        <a:p>
          <a:endParaRPr lang="es-UY"/>
        </a:p>
      </dgm:t>
    </dgm:pt>
    <dgm:pt modelId="{8345DC70-9691-4224-AD18-1C95F6F79F31}">
      <dgm:prSet phldrT="[Texto]" custT="1"/>
      <dgm:spPr/>
      <dgm:t>
        <a:bodyPr/>
        <a:lstStyle/>
        <a:p>
          <a:r>
            <a:rPr lang="es-UY" sz="1100" dirty="0"/>
            <a:t>Psicóloga</a:t>
          </a:r>
        </a:p>
      </dgm:t>
    </dgm:pt>
    <dgm:pt modelId="{3E8C1D18-48F3-49AE-8967-1E3BC073C391}" type="parTrans" cxnId="{99E0ACD0-B5A3-46CB-9895-3E3507557B4E}">
      <dgm:prSet/>
      <dgm:spPr/>
      <dgm:t>
        <a:bodyPr/>
        <a:lstStyle/>
        <a:p>
          <a:endParaRPr lang="es-UY"/>
        </a:p>
      </dgm:t>
    </dgm:pt>
    <dgm:pt modelId="{44DE4456-8777-49BB-936D-9D674EAC0E40}" type="sibTrans" cxnId="{99E0ACD0-B5A3-46CB-9895-3E3507557B4E}">
      <dgm:prSet/>
      <dgm:spPr/>
      <dgm:t>
        <a:bodyPr/>
        <a:lstStyle/>
        <a:p>
          <a:endParaRPr lang="es-UY"/>
        </a:p>
      </dgm:t>
    </dgm:pt>
    <dgm:pt modelId="{EE5FBB6C-5717-43E6-B901-661BBD662ED6}">
      <dgm:prSet phldrT="[Texto]" custT="1"/>
      <dgm:spPr/>
      <dgm:t>
        <a:bodyPr/>
        <a:lstStyle/>
        <a:p>
          <a:r>
            <a:rPr lang="es-UY" sz="1100" dirty="0"/>
            <a:t>Asistente Social</a:t>
          </a:r>
        </a:p>
      </dgm:t>
    </dgm:pt>
    <dgm:pt modelId="{7DFE01E1-2860-4BC6-A8EA-AB0213AC5034}" type="parTrans" cxnId="{24F6A6C1-E5DD-439D-AB35-832F7689180E}">
      <dgm:prSet/>
      <dgm:spPr/>
      <dgm:t>
        <a:bodyPr/>
        <a:lstStyle/>
        <a:p>
          <a:endParaRPr lang="es-UY"/>
        </a:p>
      </dgm:t>
    </dgm:pt>
    <dgm:pt modelId="{ED484334-3CE2-412A-8FA8-54A9349F60EB}" type="sibTrans" cxnId="{24F6A6C1-E5DD-439D-AB35-832F7689180E}">
      <dgm:prSet/>
      <dgm:spPr/>
      <dgm:t>
        <a:bodyPr/>
        <a:lstStyle/>
        <a:p>
          <a:endParaRPr lang="es-UY"/>
        </a:p>
      </dgm:t>
    </dgm:pt>
    <dgm:pt modelId="{91409F4D-AF33-4818-812F-1B7E176A95D6}">
      <dgm:prSet phldrT="[Texto]" custT="1"/>
      <dgm:spPr/>
      <dgm:t>
        <a:bodyPr/>
        <a:lstStyle/>
        <a:p>
          <a:r>
            <a:rPr lang="es-UY" sz="1100" dirty="0"/>
            <a:t>Terapia Ocupacional</a:t>
          </a:r>
        </a:p>
      </dgm:t>
    </dgm:pt>
    <dgm:pt modelId="{967B98CA-044C-4C32-AF7B-330F5D0D080E}" type="parTrans" cxnId="{65E73EB3-2177-48E9-88C0-CB346D8ABE5D}">
      <dgm:prSet/>
      <dgm:spPr/>
      <dgm:t>
        <a:bodyPr/>
        <a:lstStyle/>
        <a:p>
          <a:endParaRPr lang="es-UY"/>
        </a:p>
      </dgm:t>
    </dgm:pt>
    <dgm:pt modelId="{AEB98F4F-DBE8-4873-9599-A978C296C693}" type="sibTrans" cxnId="{65E73EB3-2177-48E9-88C0-CB346D8ABE5D}">
      <dgm:prSet/>
      <dgm:spPr/>
      <dgm:t>
        <a:bodyPr/>
        <a:lstStyle/>
        <a:p>
          <a:endParaRPr lang="es-UY"/>
        </a:p>
      </dgm:t>
    </dgm:pt>
    <dgm:pt modelId="{F2C4B791-DBA5-4783-AF54-0DF01AF497FE}">
      <dgm:prSet phldrT="[Texto]" custT="1"/>
      <dgm:spPr/>
      <dgm:t>
        <a:bodyPr/>
        <a:lstStyle/>
        <a:p>
          <a:r>
            <a:rPr lang="es-UY" sz="1100" dirty="0"/>
            <a:t>Fonoaudiología</a:t>
          </a:r>
        </a:p>
      </dgm:t>
    </dgm:pt>
    <dgm:pt modelId="{52D9B1A2-36F3-42BD-9525-69C61838C10F}" type="parTrans" cxnId="{44B1B823-7A77-42BF-BEC8-FF841D25D7FA}">
      <dgm:prSet/>
      <dgm:spPr/>
      <dgm:t>
        <a:bodyPr/>
        <a:lstStyle/>
        <a:p>
          <a:endParaRPr lang="es-UY"/>
        </a:p>
      </dgm:t>
    </dgm:pt>
    <dgm:pt modelId="{22B71F3D-FBDC-40D4-B4CA-0F87E28C1F9E}" type="sibTrans" cxnId="{44B1B823-7A77-42BF-BEC8-FF841D25D7FA}">
      <dgm:prSet/>
      <dgm:spPr/>
      <dgm:t>
        <a:bodyPr/>
        <a:lstStyle/>
        <a:p>
          <a:endParaRPr lang="es-UY"/>
        </a:p>
      </dgm:t>
    </dgm:pt>
    <dgm:pt modelId="{F31C92FE-12C1-495B-AEC7-32804594C2E8}">
      <dgm:prSet phldrT="[Texto]" custT="1"/>
      <dgm:spPr/>
      <dgm:t>
        <a:bodyPr/>
        <a:lstStyle/>
        <a:p>
          <a:r>
            <a:rPr lang="es-UY" sz="1100" dirty="0"/>
            <a:t>Psiquiatra infantil </a:t>
          </a:r>
        </a:p>
      </dgm:t>
    </dgm:pt>
    <dgm:pt modelId="{AC0C2DF8-BD51-4F44-B79E-D9E4750EBB70}" type="parTrans" cxnId="{ABA8471C-4E4D-4C7C-878A-74E91D027EDF}">
      <dgm:prSet/>
      <dgm:spPr/>
      <dgm:t>
        <a:bodyPr/>
        <a:lstStyle/>
        <a:p>
          <a:endParaRPr lang="es-UY"/>
        </a:p>
      </dgm:t>
    </dgm:pt>
    <dgm:pt modelId="{23E07766-9554-42CA-B671-646BF43B68D3}" type="sibTrans" cxnId="{ABA8471C-4E4D-4C7C-878A-74E91D027EDF}">
      <dgm:prSet/>
      <dgm:spPr/>
      <dgm:t>
        <a:bodyPr/>
        <a:lstStyle/>
        <a:p>
          <a:endParaRPr lang="es-UY"/>
        </a:p>
      </dgm:t>
    </dgm:pt>
    <dgm:pt modelId="{21E1897E-8319-49AD-A9AA-D4C951C1AFE7}">
      <dgm:prSet phldrT="[Texto]" custT="1"/>
      <dgm:spPr/>
      <dgm:t>
        <a:bodyPr/>
        <a:lstStyle/>
        <a:p>
          <a:r>
            <a:rPr lang="es-UY" sz="1100" dirty="0"/>
            <a:t>Especialidades medicas pediátricas </a:t>
          </a:r>
        </a:p>
      </dgm:t>
    </dgm:pt>
    <dgm:pt modelId="{0D5C9F3F-BF89-4661-9748-82D46465E395}" type="parTrans" cxnId="{EB453DC9-80C2-4FB3-9C0E-95F9C9FE4FAE}">
      <dgm:prSet/>
      <dgm:spPr/>
      <dgm:t>
        <a:bodyPr/>
        <a:lstStyle/>
        <a:p>
          <a:endParaRPr lang="es-UY"/>
        </a:p>
      </dgm:t>
    </dgm:pt>
    <dgm:pt modelId="{C31A4633-92DF-45FC-A909-F3EEA83F02F9}" type="sibTrans" cxnId="{EB453DC9-80C2-4FB3-9C0E-95F9C9FE4FAE}">
      <dgm:prSet/>
      <dgm:spPr/>
      <dgm:t>
        <a:bodyPr/>
        <a:lstStyle/>
        <a:p>
          <a:endParaRPr lang="es-UY"/>
        </a:p>
      </dgm:t>
    </dgm:pt>
    <dgm:pt modelId="{AA320CE8-C528-40A3-8ABF-985EC22FE88E}">
      <dgm:prSet phldrT="[Texto]"/>
      <dgm:spPr/>
      <dgm:t>
        <a:bodyPr/>
        <a:lstStyle/>
        <a:p>
          <a:endParaRPr lang="es-UY" sz="700" dirty="0"/>
        </a:p>
      </dgm:t>
    </dgm:pt>
    <dgm:pt modelId="{3EFD3483-1865-48EF-81D4-41354C0FCD8E}" type="parTrans" cxnId="{9C76362F-C09D-4231-8B92-99CF2D9127FF}">
      <dgm:prSet/>
      <dgm:spPr/>
      <dgm:t>
        <a:bodyPr/>
        <a:lstStyle/>
        <a:p>
          <a:endParaRPr lang="es-UY"/>
        </a:p>
      </dgm:t>
    </dgm:pt>
    <dgm:pt modelId="{819C4A0F-B447-4867-A69D-858A7315F066}" type="sibTrans" cxnId="{9C76362F-C09D-4231-8B92-99CF2D9127FF}">
      <dgm:prSet/>
      <dgm:spPr/>
      <dgm:t>
        <a:bodyPr/>
        <a:lstStyle/>
        <a:p>
          <a:endParaRPr lang="es-UY"/>
        </a:p>
      </dgm:t>
    </dgm:pt>
    <dgm:pt modelId="{B961B9F5-AA69-4A8F-8389-BC5CAD41F195}">
      <dgm:prSet phldrT="[Texto]" custT="1"/>
      <dgm:spPr/>
      <dgm:t>
        <a:bodyPr/>
        <a:lstStyle/>
        <a:p>
          <a:r>
            <a:rPr lang="es-UY" sz="1100" dirty="0"/>
            <a:t>Policlínica</a:t>
          </a:r>
        </a:p>
      </dgm:t>
    </dgm:pt>
    <dgm:pt modelId="{3F3BE146-0E0D-406F-B27C-24FDCBA6AE25}" type="parTrans" cxnId="{A1FD84D4-3607-43AE-B7BB-9215F21E1E2B}">
      <dgm:prSet/>
      <dgm:spPr/>
      <dgm:t>
        <a:bodyPr/>
        <a:lstStyle/>
        <a:p>
          <a:endParaRPr lang="es-UY"/>
        </a:p>
      </dgm:t>
    </dgm:pt>
    <dgm:pt modelId="{555D8231-9177-4FE3-9FC8-50E3C104E05C}" type="sibTrans" cxnId="{A1FD84D4-3607-43AE-B7BB-9215F21E1E2B}">
      <dgm:prSet/>
      <dgm:spPr/>
      <dgm:t>
        <a:bodyPr/>
        <a:lstStyle/>
        <a:p>
          <a:endParaRPr lang="es-UY"/>
        </a:p>
      </dgm:t>
    </dgm:pt>
    <dgm:pt modelId="{38A93675-3CDB-45C4-813C-C21C20B297AB}">
      <dgm:prSet phldrT="[Texto]" custT="1"/>
      <dgm:spPr/>
      <dgm:t>
        <a:bodyPr/>
        <a:lstStyle/>
        <a:p>
          <a:r>
            <a:rPr lang="es-UY" sz="1100" dirty="0"/>
            <a:t>Internación</a:t>
          </a:r>
        </a:p>
      </dgm:t>
    </dgm:pt>
    <dgm:pt modelId="{9446A05E-EC62-4CC5-948F-1FBED268BBC9}" type="parTrans" cxnId="{AE2598C7-56DA-4896-B4FB-63D44AFEF8B4}">
      <dgm:prSet/>
      <dgm:spPr/>
      <dgm:t>
        <a:bodyPr/>
        <a:lstStyle/>
        <a:p>
          <a:endParaRPr lang="es-UY"/>
        </a:p>
      </dgm:t>
    </dgm:pt>
    <dgm:pt modelId="{1C3D4CE3-671F-4BCE-A6D2-8165FD0CF9DA}" type="sibTrans" cxnId="{AE2598C7-56DA-4896-B4FB-63D44AFEF8B4}">
      <dgm:prSet/>
      <dgm:spPr/>
      <dgm:t>
        <a:bodyPr/>
        <a:lstStyle/>
        <a:p>
          <a:endParaRPr lang="es-UY"/>
        </a:p>
      </dgm:t>
    </dgm:pt>
    <dgm:pt modelId="{D2E542CF-9BCD-40B5-891D-5FB707A31A6F}">
      <dgm:prSet phldrT="[Texto]" custT="1"/>
      <dgm:spPr/>
      <dgm:t>
        <a:bodyPr/>
        <a:lstStyle/>
        <a:p>
          <a:pPr algn="l"/>
          <a:r>
            <a:rPr lang="es-UY" sz="1100" dirty="0"/>
            <a:t>Etapa de agonía </a:t>
          </a:r>
        </a:p>
      </dgm:t>
    </dgm:pt>
    <dgm:pt modelId="{39599D02-7E2B-4371-9FD8-620EB294345F}" type="sibTrans" cxnId="{A8AC113A-ECE9-4402-A6F1-FC42478CD655}">
      <dgm:prSet/>
      <dgm:spPr/>
      <dgm:t>
        <a:bodyPr/>
        <a:lstStyle/>
        <a:p>
          <a:endParaRPr lang="es-UY"/>
        </a:p>
      </dgm:t>
    </dgm:pt>
    <dgm:pt modelId="{6DC0B000-7DBD-44CE-AE16-649ED73B12B1}" type="parTrans" cxnId="{A8AC113A-ECE9-4402-A6F1-FC42478CD655}">
      <dgm:prSet/>
      <dgm:spPr/>
      <dgm:t>
        <a:bodyPr/>
        <a:lstStyle/>
        <a:p>
          <a:endParaRPr lang="es-UY"/>
        </a:p>
      </dgm:t>
    </dgm:pt>
    <dgm:pt modelId="{922A9D9D-217A-4897-A4A0-6BCC9F103977}">
      <dgm:prSet phldrT="[Texto]" custT="1"/>
      <dgm:spPr/>
      <dgm:t>
        <a:bodyPr/>
        <a:lstStyle/>
        <a:p>
          <a:pPr algn="l"/>
          <a:r>
            <a:rPr lang="es-UY" sz="1100" dirty="0"/>
            <a:t>Etapa terminal</a:t>
          </a:r>
        </a:p>
      </dgm:t>
    </dgm:pt>
    <dgm:pt modelId="{03F8F6E7-2850-4015-9F8E-F4EAF96E6D98}" type="sibTrans" cxnId="{3767A7EF-FCD8-42AF-9924-49294772BB3D}">
      <dgm:prSet/>
      <dgm:spPr/>
      <dgm:t>
        <a:bodyPr/>
        <a:lstStyle/>
        <a:p>
          <a:endParaRPr lang="es-UY"/>
        </a:p>
      </dgm:t>
    </dgm:pt>
    <dgm:pt modelId="{09D35E91-DCCB-4381-B081-406E3F9D76AE}" type="parTrans" cxnId="{3767A7EF-FCD8-42AF-9924-49294772BB3D}">
      <dgm:prSet/>
      <dgm:spPr/>
      <dgm:t>
        <a:bodyPr/>
        <a:lstStyle/>
        <a:p>
          <a:endParaRPr lang="es-UY"/>
        </a:p>
      </dgm:t>
    </dgm:pt>
    <dgm:pt modelId="{B56DDB9D-6752-433D-A9B4-DFA854BAA217}">
      <dgm:prSet phldrT="[Texto]" custT="1"/>
      <dgm:spPr/>
      <dgm:t>
        <a:bodyPr/>
        <a:lstStyle/>
        <a:p>
          <a:pPr algn="l"/>
          <a:r>
            <a:rPr lang="es-UY" sz="1100" dirty="0"/>
            <a:t>Enfermedad sin expectativa razonable de curación  </a:t>
          </a:r>
        </a:p>
      </dgm:t>
    </dgm:pt>
    <dgm:pt modelId="{999CE886-8F26-4E73-A1CC-906FD30B36BD}" type="sibTrans" cxnId="{C1FE8901-2712-4F98-B72F-8BE661CA4778}">
      <dgm:prSet/>
      <dgm:spPr/>
      <dgm:t>
        <a:bodyPr/>
        <a:lstStyle/>
        <a:p>
          <a:endParaRPr lang="es-UY"/>
        </a:p>
      </dgm:t>
    </dgm:pt>
    <dgm:pt modelId="{50A803D4-E536-48A4-8917-3FFCB3E1F7C3}" type="parTrans" cxnId="{C1FE8901-2712-4F98-B72F-8BE661CA4778}">
      <dgm:prSet/>
      <dgm:spPr/>
      <dgm:t>
        <a:bodyPr/>
        <a:lstStyle/>
        <a:p>
          <a:endParaRPr lang="es-UY"/>
        </a:p>
      </dgm:t>
    </dgm:pt>
    <dgm:pt modelId="{44C22090-F273-4899-85FF-DCAF669E2F28}">
      <dgm:prSet phldrT="[Texto]" custT="1"/>
      <dgm:spPr/>
      <dgm:t>
        <a:bodyPr/>
        <a:lstStyle/>
        <a:p>
          <a:pPr algn="l"/>
          <a:r>
            <a:rPr lang="es-UY" sz="1100" dirty="0"/>
            <a:t>Estado </a:t>
          </a:r>
          <a:r>
            <a:rPr lang="es-UY" sz="1100" dirty="0" smtClean="0"/>
            <a:t>critico</a:t>
          </a:r>
          <a:endParaRPr lang="es-UY" sz="1100" dirty="0"/>
        </a:p>
      </dgm:t>
    </dgm:pt>
    <dgm:pt modelId="{5F347256-1C03-4B34-B98F-4287732FB53A}" type="sibTrans" cxnId="{C1049A43-B932-4686-B2F7-50103CD8AEDD}">
      <dgm:prSet/>
      <dgm:spPr/>
      <dgm:t>
        <a:bodyPr/>
        <a:lstStyle/>
        <a:p>
          <a:endParaRPr lang="es-UY"/>
        </a:p>
      </dgm:t>
    </dgm:pt>
    <dgm:pt modelId="{2FF83F76-5474-4259-A8E2-B54098325F96}" type="parTrans" cxnId="{C1049A43-B932-4686-B2F7-50103CD8AEDD}">
      <dgm:prSet/>
      <dgm:spPr/>
      <dgm:t>
        <a:bodyPr/>
        <a:lstStyle/>
        <a:p>
          <a:endParaRPr lang="es-UY"/>
        </a:p>
      </dgm:t>
    </dgm:pt>
    <dgm:pt modelId="{BBDC5935-4A80-48D8-871D-177FA5B8ABD3}" type="pres">
      <dgm:prSet presAssocID="{EAD04B7C-5F9D-4B31-9C93-73E2D05F1B0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B0FEB9-F9CC-4C1B-8AC6-7B6A6D13DCD2}" type="pres">
      <dgm:prSet presAssocID="{EAD04B7C-5F9D-4B31-9C93-73E2D05F1B0C}" presName="children" presStyleCnt="0"/>
      <dgm:spPr/>
    </dgm:pt>
    <dgm:pt modelId="{CA9AE3CD-F3AA-4D62-8BFA-3CAB88E322B8}" type="pres">
      <dgm:prSet presAssocID="{EAD04B7C-5F9D-4B31-9C93-73E2D05F1B0C}" presName="child1group" presStyleCnt="0"/>
      <dgm:spPr/>
    </dgm:pt>
    <dgm:pt modelId="{7E41B052-7F3F-4F1F-A9D4-9401491F1F18}" type="pres">
      <dgm:prSet presAssocID="{EAD04B7C-5F9D-4B31-9C93-73E2D05F1B0C}" presName="child1" presStyleLbl="bgAcc1" presStyleIdx="0" presStyleCnt="4" custLinFactNeighborX="-5218"/>
      <dgm:spPr/>
      <dgm:t>
        <a:bodyPr/>
        <a:lstStyle/>
        <a:p>
          <a:endParaRPr lang="es-ES"/>
        </a:p>
      </dgm:t>
    </dgm:pt>
    <dgm:pt modelId="{25ADF2CD-6AB2-46E7-882B-44E82EEAD1FD}" type="pres">
      <dgm:prSet presAssocID="{EAD04B7C-5F9D-4B31-9C93-73E2D05F1B0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3D9956-2EC7-49FB-AA78-A9359BB500E0}" type="pres">
      <dgm:prSet presAssocID="{EAD04B7C-5F9D-4B31-9C93-73E2D05F1B0C}" presName="child2group" presStyleCnt="0"/>
      <dgm:spPr/>
    </dgm:pt>
    <dgm:pt modelId="{11D0F35A-0364-4CA1-AD6D-CE51D27BDDF0}" type="pres">
      <dgm:prSet presAssocID="{EAD04B7C-5F9D-4B31-9C93-73E2D05F1B0C}" presName="child2" presStyleLbl="bgAcc1" presStyleIdx="1" presStyleCnt="4" custLinFactNeighborX="21701" custLinFactNeighborY="-5771"/>
      <dgm:spPr/>
      <dgm:t>
        <a:bodyPr/>
        <a:lstStyle/>
        <a:p>
          <a:endParaRPr lang="es-ES"/>
        </a:p>
      </dgm:t>
    </dgm:pt>
    <dgm:pt modelId="{A431A5B2-9C38-4764-97A2-8EBAC872D16C}" type="pres">
      <dgm:prSet presAssocID="{EAD04B7C-5F9D-4B31-9C93-73E2D05F1B0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3EF21-F1BE-4199-B146-745A80F7FED7}" type="pres">
      <dgm:prSet presAssocID="{EAD04B7C-5F9D-4B31-9C93-73E2D05F1B0C}" presName="child3group" presStyleCnt="0"/>
      <dgm:spPr/>
    </dgm:pt>
    <dgm:pt modelId="{064A4412-08C8-43B9-8D9C-6544FB4E4D7F}" type="pres">
      <dgm:prSet presAssocID="{EAD04B7C-5F9D-4B31-9C93-73E2D05F1B0C}" presName="child3" presStyleLbl="bgAcc1" presStyleIdx="2" presStyleCnt="4" custLinFactNeighborX="15455" custLinFactNeighborY="842"/>
      <dgm:spPr/>
      <dgm:t>
        <a:bodyPr/>
        <a:lstStyle/>
        <a:p>
          <a:endParaRPr lang="es-ES"/>
        </a:p>
      </dgm:t>
    </dgm:pt>
    <dgm:pt modelId="{58BB1280-75C7-4EEE-9D36-631969FB9E14}" type="pres">
      <dgm:prSet presAssocID="{EAD04B7C-5F9D-4B31-9C93-73E2D05F1B0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600AF3-48E7-407F-A302-B1AC889A6C3A}" type="pres">
      <dgm:prSet presAssocID="{EAD04B7C-5F9D-4B31-9C93-73E2D05F1B0C}" presName="child4group" presStyleCnt="0"/>
      <dgm:spPr/>
    </dgm:pt>
    <dgm:pt modelId="{F0F11E3A-FAB1-4E0C-9142-2E13972B635A}" type="pres">
      <dgm:prSet presAssocID="{EAD04B7C-5F9D-4B31-9C93-73E2D05F1B0C}" presName="child4" presStyleLbl="bgAcc1" presStyleIdx="3" presStyleCnt="4" custScaleX="120984" custScaleY="111737" custLinFactNeighborX="-12635" custLinFactNeighborY="5046"/>
      <dgm:spPr/>
      <dgm:t>
        <a:bodyPr/>
        <a:lstStyle/>
        <a:p>
          <a:endParaRPr lang="es-ES"/>
        </a:p>
      </dgm:t>
    </dgm:pt>
    <dgm:pt modelId="{2EC43346-9E93-46CF-9694-BE565733C8A6}" type="pres">
      <dgm:prSet presAssocID="{EAD04B7C-5F9D-4B31-9C93-73E2D05F1B0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F4383F-B2D5-41F2-BBFF-A7554B84133D}" type="pres">
      <dgm:prSet presAssocID="{EAD04B7C-5F9D-4B31-9C93-73E2D05F1B0C}" presName="childPlaceholder" presStyleCnt="0"/>
      <dgm:spPr/>
    </dgm:pt>
    <dgm:pt modelId="{5DA06BC8-7A07-49F1-940A-AF20BE9E086E}" type="pres">
      <dgm:prSet presAssocID="{EAD04B7C-5F9D-4B31-9C93-73E2D05F1B0C}" presName="circle" presStyleCnt="0"/>
      <dgm:spPr/>
    </dgm:pt>
    <dgm:pt modelId="{2DEA9F23-2459-427F-9904-48F3E78B8D4C}" type="pres">
      <dgm:prSet presAssocID="{EAD04B7C-5F9D-4B31-9C93-73E2D05F1B0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E10B4-BF4C-4498-9D75-AF344D72E80E}" type="pres">
      <dgm:prSet presAssocID="{EAD04B7C-5F9D-4B31-9C93-73E2D05F1B0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D71A1F-0F51-4FAF-91E0-D25674845B5E}" type="pres">
      <dgm:prSet presAssocID="{EAD04B7C-5F9D-4B31-9C93-73E2D05F1B0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B66ECA-2474-4FBC-A0D6-9F84B703DAE5}" type="pres">
      <dgm:prSet presAssocID="{EAD04B7C-5F9D-4B31-9C93-73E2D05F1B0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69930E-D383-4B3E-AA70-253891F0E033}" type="pres">
      <dgm:prSet presAssocID="{EAD04B7C-5F9D-4B31-9C93-73E2D05F1B0C}" presName="quadrantPlaceholder" presStyleCnt="0"/>
      <dgm:spPr/>
    </dgm:pt>
    <dgm:pt modelId="{2D5B4C1A-1ADB-460B-A4A7-A77C660EB5AC}" type="pres">
      <dgm:prSet presAssocID="{EAD04B7C-5F9D-4B31-9C93-73E2D05F1B0C}" presName="center1" presStyleLbl="fgShp" presStyleIdx="0" presStyleCnt="2"/>
      <dgm:spPr/>
    </dgm:pt>
    <dgm:pt modelId="{F9C3882C-5ABD-478E-9E65-94D03844FB13}" type="pres">
      <dgm:prSet presAssocID="{EAD04B7C-5F9D-4B31-9C93-73E2D05F1B0C}" presName="center2" presStyleLbl="fgShp" presStyleIdx="1" presStyleCnt="2"/>
      <dgm:spPr/>
    </dgm:pt>
  </dgm:ptLst>
  <dgm:cxnLst>
    <dgm:cxn modelId="{A1FD84D4-3607-43AE-B7BB-9215F21E1E2B}" srcId="{96E1E5AC-2362-4212-A697-7102D4EF5002}" destId="{B961B9F5-AA69-4A8F-8389-BC5CAD41F195}" srcOrd="1" destOrd="0" parTransId="{3F3BE146-0E0D-406F-B27C-24FDCBA6AE25}" sibTransId="{555D8231-9177-4FE3-9FC8-50E3C104E05C}"/>
    <dgm:cxn modelId="{DCAF4751-26E6-4CA5-8927-A70F3F8F3F41}" type="presOf" srcId="{AF7C29B5-63EA-4BB2-9D84-DF2E5D82246F}" destId="{25ADF2CD-6AB2-46E7-882B-44E82EEAD1FD}" srcOrd="1" destOrd="0" presId="urn:microsoft.com/office/officeart/2005/8/layout/cycle4#1"/>
    <dgm:cxn modelId="{EB453DC9-80C2-4FB3-9C0E-95F9C9FE4FAE}" srcId="{FBDEFD77-25B4-4F30-AFF7-B76BC2ECB7AE}" destId="{21E1897E-8319-49AD-A9AA-D4C951C1AFE7}" srcOrd="4" destOrd="0" parTransId="{0D5C9F3F-BF89-4661-9748-82D46465E395}" sibTransId="{C31A4633-92DF-45FC-A909-F3EEA83F02F9}"/>
    <dgm:cxn modelId="{9B2A7894-21E6-4BCE-AF76-89343F8E7024}" type="presOf" srcId="{AA320CE8-C528-40A3-8ABF-985EC22FE88E}" destId="{11D0F35A-0364-4CA1-AD6D-CE51D27BDDF0}" srcOrd="0" destOrd="5" presId="urn:microsoft.com/office/officeart/2005/8/layout/cycle4#1"/>
    <dgm:cxn modelId="{57D190F1-B39D-4EB0-B34B-E87F54A1F12E}" type="presOf" srcId="{44C22090-F273-4899-85FF-DCAF669E2F28}" destId="{F0F11E3A-FAB1-4E0C-9142-2E13972B635A}" srcOrd="0" destOrd="0" presId="urn:microsoft.com/office/officeart/2005/8/layout/cycle4#1"/>
    <dgm:cxn modelId="{9DDF063B-8AD1-4AA0-9B79-330EF6EF2FE3}" type="presOf" srcId="{EAD04B7C-5F9D-4B31-9C93-73E2D05F1B0C}" destId="{BBDC5935-4A80-48D8-871D-177FA5B8ABD3}" srcOrd="0" destOrd="0" presId="urn:microsoft.com/office/officeart/2005/8/layout/cycle4#1"/>
    <dgm:cxn modelId="{76E4F158-FC68-458F-953D-683B423BA692}" srcId="{F98BA4E1-9147-4B25-92B2-528AF1BD5377}" destId="{02ECCF1E-155D-4A06-8223-4FDBA129F2D7}" srcOrd="1" destOrd="0" parTransId="{9C084CCC-1D2E-4D0F-B7E3-17D57721DAB5}" sibTransId="{8DDD22C1-053C-47DF-B4DA-13D2BE14D8D6}"/>
    <dgm:cxn modelId="{D1D248D5-2AD8-49A2-9CC5-15BB590D5702}" type="presOf" srcId="{21E1897E-8319-49AD-A9AA-D4C951C1AFE7}" destId="{11D0F35A-0364-4CA1-AD6D-CE51D27BDDF0}" srcOrd="0" destOrd="4" presId="urn:microsoft.com/office/officeart/2005/8/layout/cycle4#1"/>
    <dgm:cxn modelId="{30AA9227-CAB3-4B6D-856C-653280FF210C}" type="presOf" srcId="{F98BA4E1-9147-4B25-92B2-528AF1BD5377}" destId="{2DEA9F23-2459-427F-9904-48F3E78B8D4C}" srcOrd="0" destOrd="0" presId="urn:microsoft.com/office/officeart/2005/8/layout/cycle4#1"/>
    <dgm:cxn modelId="{8977829F-4790-444F-8E76-B961DF3A7FD1}" type="presOf" srcId="{EE5FBB6C-5717-43E6-B901-661BBD662ED6}" destId="{25ADF2CD-6AB2-46E7-882B-44E82EEAD1FD}" srcOrd="1" destOrd="4" presId="urn:microsoft.com/office/officeart/2005/8/layout/cycle4#1"/>
    <dgm:cxn modelId="{7EA50AE3-6806-4D13-83EB-746D3328D129}" type="presOf" srcId="{38A93675-3CDB-45C4-813C-C21C20B297AB}" destId="{58BB1280-75C7-4EEE-9D36-631969FB9E14}" srcOrd="1" destOrd="2" presId="urn:microsoft.com/office/officeart/2005/8/layout/cycle4#1"/>
    <dgm:cxn modelId="{47BCC3C9-A3B7-4832-85EC-D629E51F680B}" type="presOf" srcId="{D2E542CF-9BCD-40B5-891D-5FB707A31A6F}" destId="{F0F11E3A-FAB1-4E0C-9142-2E13972B635A}" srcOrd="0" destOrd="3" presId="urn:microsoft.com/office/officeart/2005/8/layout/cycle4#1"/>
    <dgm:cxn modelId="{9D4BB49E-9E7E-4DF6-9A83-DD0EE2980FFC}" type="presOf" srcId="{8345DC70-9691-4224-AD18-1C95F6F79F31}" destId="{7E41B052-7F3F-4F1F-A9D4-9401491F1F18}" srcOrd="0" destOrd="3" presId="urn:microsoft.com/office/officeart/2005/8/layout/cycle4#1"/>
    <dgm:cxn modelId="{3646F5D4-6BE8-4BE6-9578-8AA72E6092DD}" type="presOf" srcId="{922A9D9D-217A-4897-A4A0-6BCC9F103977}" destId="{F0F11E3A-FAB1-4E0C-9142-2E13972B635A}" srcOrd="0" destOrd="2" presId="urn:microsoft.com/office/officeart/2005/8/layout/cycle4#1"/>
    <dgm:cxn modelId="{934E95F1-9F0E-4C48-AFF7-4752CB9358A5}" type="presOf" srcId="{922A9D9D-217A-4897-A4A0-6BCC9F103977}" destId="{2EC43346-9E93-46CF-9694-BE565733C8A6}" srcOrd="1" destOrd="2" presId="urn:microsoft.com/office/officeart/2005/8/layout/cycle4#1"/>
    <dgm:cxn modelId="{13DDE3EB-AE03-4C51-ADB6-C76EB2A19431}" type="presOf" srcId="{91409F4D-AF33-4818-812F-1B7E176A95D6}" destId="{A431A5B2-9C38-4764-97A2-8EBAC872D16C}" srcOrd="1" destOrd="1" presId="urn:microsoft.com/office/officeart/2005/8/layout/cycle4#1"/>
    <dgm:cxn modelId="{214BC4D5-CC84-4DC4-8437-7B7C7DFCAA48}" type="presOf" srcId="{21E1897E-8319-49AD-A9AA-D4C951C1AFE7}" destId="{A431A5B2-9C38-4764-97A2-8EBAC872D16C}" srcOrd="1" destOrd="4" presId="urn:microsoft.com/office/officeart/2005/8/layout/cycle4#1"/>
    <dgm:cxn modelId="{C1FE8901-2712-4F98-B72F-8BE661CA4778}" srcId="{A03CBE3E-35B1-4564-96C9-2A1C5031459F}" destId="{B56DDB9D-6752-433D-A9B4-DFA854BAA217}" srcOrd="1" destOrd="0" parTransId="{50A803D4-E536-48A4-8917-3FFCB3E1F7C3}" sibTransId="{999CE886-8F26-4E73-A1CC-906FD30B36BD}"/>
    <dgm:cxn modelId="{CA00FE67-C23C-40B9-8002-ECB5667B327E}" type="presOf" srcId="{269DA5B0-C212-4734-AC14-4645E7F783E7}" destId="{7E41B052-7F3F-4F1F-A9D4-9401491F1F18}" srcOrd="0" destOrd="2" presId="urn:microsoft.com/office/officeart/2005/8/layout/cycle4#1"/>
    <dgm:cxn modelId="{F32A65B6-5033-4F5A-802A-6AB84405BEEE}" type="presOf" srcId="{B961B9F5-AA69-4A8F-8389-BC5CAD41F195}" destId="{064A4412-08C8-43B9-8D9C-6544FB4E4D7F}" srcOrd="0" destOrd="1" presId="urn:microsoft.com/office/officeart/2005/8/layout/cycle4#1"/>
    <dgm:cxn modelId="{6AE77B37-6853-481E-8E65-34FEF86034A5}" type="presOf" srcId="{96E1E5AC-2362-4212-A697-7102D4EF5002}" destId="{51D71A1F-0F51-4FAF-91E0-D25674845B5E}" srcOrd="0" destOrd="0" presId="urn:microsoft.com/office/officeart/2005/8/layout/cycle4#1"/>
    <dgm:cxn modelId="{C119243C-314C-4964-937A-C44ED7166B56}" type="presOf" srcId="{AF7C29B5-63EA-4BB2-9D84-DF2E5D82246F}" destId="{7E41B052-7F3F-4F1F-A9D4-9401491F1F18}" srcOrd="0" destOrd="0" presId="urn:microsoft.com/office/officeart/2005/8/layout/cycle4#1"/>
    <dgm:cxn modelId="{99E0ACD0-B5A3-46CB-9895-3E3507557B4E}" srcId="{F98BA4E1-9147-4B25-92B2-528AF1BD5377}" destId="{8345DC70-9691-4224-AD18-1C95F6F79F31}" srcOrd="3" destOrd="0" parTransId="{3E8C1D18-48F3-49AE-8967-1E3BC073C391}" sibTransId="{44DE4456-8777-49BB-936D-9D674EAC0E40}"/>
    <dgm:cxn modelId="{F264F70C-9ED8-4A00-AAAA-77BEC36A0E54}" type="presOf" srcId="{F2C4B791-DBA5-4783-AF54-0DF01AF497FE}" destId="{A431A5B2-9C38-4764-97A2-8EBAC872D16C}" srcOrd="1" destOrd="2" presId="urn:microsoft.com/office/officeart/2005/8/layout/cycle4#1"/>
    <dgm:cxn modelId="{94DF890D-4D10-49F2-865C-2DB8B7DAC16F}" srcId="{96E1E5AC-2362-4212-A697-7102D4EF5002}" destId="{9E0F941E-83ED-4EE4-B1B3-4061A8F362E8}" srcOrd="0" destOrd="0" parTransId="{DB5CC99D-BECE-4875-A20B-6A09D14C7A6B}" sibTransId="{863C42AE-AAF9-477D-A12E-A3114B885BA0}"/>
    <dgm:cxn modelId="{3767A7EF-FCD8-42AF-9924-49294772BB3D}" srcId="{A03CBE3E-35B1-4564-96C9-2A1C5031459F}" destId="{922A9D9D-217A-4897-A4A0-6BCC9F103977}" srcOrd="2" destOrd="0" parTransId="{09D35E91-DCCB-4381-B081-406E3F9D76AE}" sibTransId="{03F8F6E7-2850-4015-9F8E-F4EAF96E6D98}"/>
    <dgm:cxn modelId="{556C05D3-621F-4731-9A46-4398A728BC2D}" type="presOf" srcId="{F2C4B791-DBA5-4783-AF54-0DF01AF497FE}" destId="{11D0F35A-0364-4CA1-AD6D-CE51D27BDDF0}" srcOrd="0" destOrd="2" presId="urn:microsoft.com/office/officeart/2005/8/layout/cycle4#1"/>
    <dgm:cxn modelId="{24F6A6C1-E5DD-439D-AB35-832F7689180E}" srcId="{F98BA4E1-9147-4B25-92B2-528AF1BD5377}" destId="{EE5FBB6C-5717-43E6-B901-661BBD662ED6}" srcOrd="4" destOrd="0" parTransId="{7DFE01E1-2860-4BC6-A8EA-AB0213AC5034}" sibTransId="{ED484334-3CE2-412A-8FA8-54A9349F60EB}"/>
    <dgm:cxn modelId="{30101A1A-9A55-4C8C-92CC-26411A0E9831}" type="presOf" srcId="{38A93675-3CDB-45C4-813C-C21C20B297AB}" destId="{064A4412-08C8-43B9-8D9C-6544FB4E4D7F}" srcOrd="0" destOrd="2" presId="urn:microsoft.com/office/officeart/2005/8/layout/cycle4#1"/>
    <dgm:cxn modelId="{05274B04-4E7B-4D6A-A5EA-7B0DF6D7AD10}" srcId="{EAD04B7C-5F9D-4B31-9C93-73E2D05F1B0C}" destId="{A03CBE3E-35B1-4564-96C9-2A1C5031459F}" srcOrd="3" destOrd="0" parTransId="{1D746CD6-4037-4402-AA46-C6F744D5E90A}" sibTransId="{F7F520FF-AD32-4337-B0F4-8E450A87E5BB}"/>
    <dgm:cxn modelId="{4E3E3D1D-73E2-4A70-BAB4-BBC07389CA26}" type="presOf" srcId="{B56DDB9D-6752-433D-A9B4-DFA854BAA217}" destId="{2EC43346-9E93-46CF-9694-BE565733C8A6}" srcOrd="1" destOrd="1" presId="urn:microsoft.com/office/officeart/2005/8/layout/cycle4#1"/>
    <dgm:cxn modelId="{BFCA0332-AAEB-43B0-BEBD-5C57E28BC32A}" srcId="{EAD04B7C-5F9D-4B31-9C93-73E2D05F1B0C}" destId="{F98BA4E1-9147-4B25-92B2-528AF1BD5377}" srcOrd="0" destOrd="0" parTransId="{F02CB9C7-9E25-497D-A766-84C4F8E492A9}" sibTransId="{2E6338D9-7D29-444F-9D8F-4A9A15FCBC93}"/>
    <dgm:cxn modelId="{DE0D8843-FA95-44E7-A36F-5A8F4FCB998C}" srcId="{EAD04B7C-5F9D-4B31-9C93-73E2D05F1B0C}" destId="{FBDEFD77-25B4-4F30-AFF7-B76BC2ECB7AE}" srcOrd="1" destOrd="0" parTransId="{F6025555-D4E4-4F3D-A88F-F05589B412A8}" sibTransId="{BD8CD6C1-4462-41F1-9ADA-DF6473B1203F}"/>
    <dgm:cxn modelId="{5946FE07-EC5C-444C-B17A-FB607523F247}" type="presOf" srcId="{9E0F941E-83ED-4EE4-B1B3-4061A8F362E8}" destId="{064A4412-08C8-43B9-8D9C-6544FB4E4D7F}" srcOrd="0" destOrd="0" presId="urn:microsoft.com/office/officeart/2005/8/layout/cycle4#1"/>
    <dgm:cxn modelId="{084034D0-AE72-4077-B6F3-90B2A16C0581}" type="presOf" srcId="{75A0F071-F1AF-4F81-BF66-035AE4A08A0D}" destId="{A431A5B2-9C38-4764-97A2-8EBAC872D16C}" srcOrd="1" destOrd="0" presId="urn:microsoft.com/office/officeart/2005/8/layout/cycle4#1"/>
    <dgm:cxn modelId="{61E0410D-F673-406D-B16D-D1CC77A680E6}" type="presOf" srcId="{75A0F071-F1AF-4F81-BF66-035AE4A08A0D}" destId="{11D0F35A-0364-4CA1-AD6D-CE51D27BDDF0}" srcOrd="0" destOrd="0" presId="urn:microsoft.com/office/officeart/2005/8/layout/cycle4#1"/>
    <dgm:cxn modelId="{276CB33D-6CBF-4CC9-8DA0-313A081773C8}" srcId="{EAD04B7C-5F9D-4B31-9C93-73E2D05F1B0C}" destId="{96E1E5AC-2362-4212-A697-7102D4EF5002}" srcOrd="2" destOrd="0" parTransId="{6431F944-31CA-4FA5-9347-3B6A1AFD142D}" sibTransId="{7A04F18F-24E9-493A-9511-FB3B54473B4E}"/>
    <dgm:cxn modelId="{ABA8471C-4E4D-4C7C-878A-74E91D027EDF}" srcId="{FBDEFD77-25B4-4F30-AFF7-B76BC2ECB7AE}" destId="{F31C92FE-12C1-495B-AEC7-32804594C2E8}" srcOrd="3" destOrd="0" parTransId="{AC0C2DF8-BD51-4F44-B79E-D9E4750EBB70}" sibTransId="{23E07766-9554-42CA-B671-646BF43B68D3}"/>
    <dgm:cxn modelId="{4E061D06-17E9-4362-B255-550311AD35AA}" type="presOf" srcId="{F31C92FE-12C1-495B-AEC7-32804594C2E8}" destId="{A431A5B2-9C38-4764-97A2-8EBAC872D16C}" srcOrd="1" destOrd="3" presId="urn:microsoft.com/office/officeart/2005/8/layout/cycle4#1"/>
    <dgm:cxn modelId="{44B1B823-7A77-42BF-BEC8-FF841D25D7FA}" srcId="{FBDEFD77-25B4-4F30-AFF7-B76BC2ECB7AE}" destId="{F2C4B791-DBA5-4783-AF54-0DF01AF497FE}" srcOrd="2" destOrd="0" parTransId="{52D9B1A2-36F3-42BD-9525-69C61838C10F}" sibTransId="{22B71F3D-FBDC-40D4-B4CA-0F87E28C1F9E}"/>
    <dgm:cxn modelId="{9C76362F-C09D-4231-8B92-99CF2D9127FF}" srcId="{FBDEFD77-25B4-4F30-AFF7-B76BC2ECB7AE}" destId="{AA320CE8-C528-40A3-8ABF-985EC22FE88E}" srcOrd="5" destOrd="0" parTransId="{3EFD3483-1865-48EF-81D4-41354C0FCD8E}" sibTransId="{819C4A0F-B447-4867-A69D-858A7315F066}"/>
    <dgm:cxn modelId="{5B717A31-6A2D-4729-95AD-13620FE5927A}" type="presOf" srcId="{FBDEFD77-25B4-4F30-AFF7-B76BC2ECB7AE}" destId="{91EE10B4-BF4C-4498-9D75-AF344D72E80E}" srcOrd="0" destOrd="0" presId="urn:microsoft.com/office/officeart/2005/8/layout/cycle4#1"/>
    <dgm:cxn modelId="{989CBB36-0351-4503-A00D-5759B2B6BB7C}" type="presOf" srcId="{B56DDB9D-6752-433D-A9B4-DFA854BAA217}" destId="{F0F11E3A-FAB1-4E0C-9142-2E13972B635A}" srcOrd="0" destOrd="1" presId="urn:microsoft.com/office/officeart/2005/8/layout/cycle4#1"/>
    <dgm:cxn modelId="{27B7CEDE-E0EB-4124-891B-52A1B5355084}" type="presOf" srcId="{EE5FBB6C-5717-43E6-B901-661BBD662ED6}" destId="{7E41B052-7F3F-4F1F-A9D4-9401491F1F18}" srcOrd="0" destOrd="4" presId="urn:microsoft.com/office/officeart/2005/8/layout/cycle4#1"/>
    <dgm:cxn modelId="{C1049A43-B932-4686-B2F7-50103CD8AEDD}" srcId="{A03CBE3E-35B1-4564-96C9-2A1C5031459F}" destId="{44C22090-F273-4899-85FF-DCAF669E2F28}" srcOrd="0" destOrd="0" parTransId="{2FF83F76-5474-4259-A8E2-B54098325F96}" sibTransId="{5F347256-1C03-4B34-B98F-4287732FB53A}"/>
    <dgm:cxn modelId="{19034B0A-0786-47F7-9385-88E49A4F9D7F}" type="presOf" srcId="{8345DC70-9691-4224-AD18-1C95F6F79F31}" destId="{25ADF2CD-6AB2-46E7-882B-44E82EEAD1FD}" srcOrd="1" destOrd="3" presId="urn:microsoft.com/office/officeart/2005/8/layout/cycle4#1"/>
    <dgm:cxn modelId="{AE2598C7-56DA-4896-B4FB-63D44AFEF8B4}" srcId="{96E1E5AC-2362-4212-A697-7102D4EF5002}" destId="{38A93675-3CDB-45C4-813C-C21C20B297AB}" srcOrd="2" destOrd="0" parTransId="{9446A05E-EC62-4CC5-948F-1FBED268BBC9}" sibTransId="{1C3D4CE3-671F-4BCE-A6D2-8165FD0CF9DA}"/>
    <dgm:cxn modelId="{65E73EB3-2177-48E9-88C0-CB346D8ABE5D}" srcId="{FBDEFD77-25B4-4F30-AFF7-B76BC2ECB7AE}" destId="{91409F4D-AF33-4818-812F-1B7E176A95D6}" srcOrd="1" destOrd="0" parTransId="{967B98CA-044C-4C32-AF7B-330F5D0D080E}" sibTransId="{AEB98F4F-DBE8-4873-9599-A978C296C693}"/>
    <dgm:cxn modelId="{FD13CC02-E713-4922-9781-C5275FFC05E2}" srcId="{FBDEFD77-25B4-4F30-AFF7-B76BC2ECB7AE}" destId="{75A0F071-F1AF-4F81-BF66-035AE4A08A0D}" srcOrd="0" destOrd="0" parTransId="{5DCC3B44-C824-44B5-A3CC-E22E07BB792D}" sibTransId="{F2F67C30-382F-4577-B546-ACFA270B5C69}"/>
    <dgm:cxn modelId="{D3FB2F05-F532-4D3D-A556-7A9382B97EF3}" type="presOf" srcId="{02ECCF1E-155D-4A06-8223-4FDBA129F2D7}" destId="{7E41B052-7F3F-4F1F-A9D4-9401491F1F18}" srcOrd="0" destOrd="1" presId="urn:microsoft.com/office/officeart/2005/8/layout/cycle4#1"/>
    <dgm:cxn modelId="{31F4C742-BCF1-4120-A1C2-C1BCD6725026}" srcId="{F98BA4E1-9147-4B25-92B2-528AF1BD5377}" destId="{269DA5B0-C212-4734-AC14-4645E7F783E7}" srcOrd="2" destOrd="0" parTransId="{E0BB53E3-4F6E-4036-A414-7B496D869BF3}" sibTransId="{9EF6E590-8D3D-40A5-B080-AD57AB6F6555}"/>
    <dgm:cxn modelId="{96984604-43D5-44F8-A08C-7650EF819F3B}" type="presOf" srcId="{9E0F941E-83ED-4EE4-B1B3-4061A8F362E8}" destId="{58BB1280-75C7-4EEE-9D36-631969FB9E14}" srcOrd="1" destOrd="0" presId="urn:microsoft.com/office/officeart/2005/8/layout/cycle4#1"/>
    <dgm:cxn modelId="{BD1DE2CB-1FEE-4CC8-B53B-05779F8FEDFF}" type="presOf" srcId="{AA320CE8-C528-40A3-8ABF-985EC22FE88E}" destId="{A431A5B2-9C38-4764-97A2-8EBAC872D16C}" srcOrd="1" destOrd="5" presId="urn:microsoft.com/office/officeart/2005/8/layout/cycle4#1"/>
    <dgm:cxn modelId="{F4DC67D4-67A5-4D86-9135-B68AC066F2FD}" type="presOf" srcId="{44C22090-F273-4899-85FF-DCAF669E2F28}" destId="{2EC43346-9E93-46CF-9694-BE565733C8A6}" srcOrd="1" destOrd="0" presId="urn:microsoft.com/office/officeart/2005/8/layout/cycle4#1"/>
    <dgm:cxn modelId="{756E2456-BEE3-4344-B9FD-DDAF10EF8C38}" type="presOf" srcId="{B961B9F5-AA69-4A8F-8389-BC5CAD41F195}" destId="{58BB1280-75C7-4EEE-9D36-631969FB9E14}" srcOrd="1" destOrd="1" presId="urn:microsoft.com/office/officeart/2005/8/layout/cycle4#1"/>
    <dgm:cxn modelId="{C2C79288-B571-4D2D-8529-8B2E7A6A7623}" type="presOf" srcId="{D2E542CF-9BCD-40B5-891D-5FB707A31A6F}" destId="{2EC43346-9E93-46CF-9694-BE565733C8A6}" srcOrd="1" destOrd="3" presId="urn:microsoft.com/office/officeart/2005/8/layout/cycle4#1"/>
    <dgm:cxn modelId="{46487A84-6ECD-487C-AA9D-3ED524E49BC7}" type="presOf" srcId="{A03CBE3E-35B1-4564-96C9-2A1C5031459F}" destId="{50B66ECA-2474-4FBC-A0D6-9F84B703DAE5}" srcOrd="0" destOrd="0" presId="urn:microsoft.com/office/officeart/2005/8/layout/cycle4#1"/>
    <dgm:cxn modelId="{A8AC113A-ECE9-4402-A6F1-FC42478CD655}" srcId="{A03CBE3E-35B1-4564-96C9-2A1C5031459F}" destId="{D2E542CF-9BCD-40B5-891D-5FB707A31A6F}" srcOrd="3" destOrd="0" parTransId="{6DC0B000-7DBD-44CE-AE16-649ED73B12B1}" sibTransId="{39599D02-7E2B-4371-9FD8-620EB294345F}"/>
    <dgm:cxn modelId="{6376CD46-18DD-4FFC-BE6A-240428D5D806}" type="presOf" srcId="{02ECCF1E-155D-4A06-8223-4FDBA129F2D7}" destId="{25ADF2CD-6AB2-46E7-882B-44E82EEAD1FD}" srcOrd="1" destOrd="1" presId="urn:microsoft.com/office/officeart/2005/8/layout/cycle4#1"/>
    <dgm:cxn modelId="{C75D415F-C3AB-4827-82C9-C57075EEE70F}" type="presOf" srcId="{91409F4D-AF33-4818-812F-1B7E176A95D6}" destId="{11D0F35A-0364-4CA1-AD6D-CE51D27BDDF0}" srcOrd="0" destOrd="1" presId="urn:microsoft.com/office/officeart/2005/8/layout/cycle4#1"/>
    <dgm:cxn modelId="{CA400905-A1CF-4895-B7B4-895088686657}" type="presOf" srcId="{269DA5B0-C212-4734-AC14-4645E7F783E7}" destId="{25ADF2CD-6AB2-46E7-882B-44E82EEAD1FD}" srcOrd="1" destOrd="2" presId="urn:microsoft.com/office/officeart/2005/8/layout/cycle4#1"/>
    <dgm:cxn modelId="{836196EE-0C34-4378-9A32-306EBBF0B6B1}" type="presOf" srcId="{F31C92FE-12C1-495B-AEC7-32804594C2E8}" destId="{11D0F35A-0364-4CA1-AD6D-CE51D27BDDF0}" srcOrd="0" destOrd="3" presId="urn:microsoft.com/office/officeart/2005/8/layout/cycle4#1"/>
    <dgm:cxn modelId="{8FDB4AED-5597-43DF-81B8-8A1192A0D3BE}" srcId="{F98BA4E1-9147-4B25-92B2-528AF1BD5377}" destId="{AF7C29B5-63EA-4BB2-9D84-DF2E5D82246F}" srcOrd="0" destOrd="0" parTransId="{5721C81A-5E55-415A-8EA3-72A871F7BDC7}" sibTransId="{E1B9EF40-24D7-4BA6-9A80-772D92BB213B}"/>
    <dgm:cxn modelId="{5C51E79F-6C90-4836-9076-0229341EB4C8}" type="presParOf" srcId="{BBDC5935-4A80-48D8-871D-177FA5B8ABD3}" destId="{EDB0FEB9-F9CC-4C1B-8AC6-7B6A6D13DCD2}" srcOrd="0" destOrd="0" presId="urn:microsoft.com/office/officeart/2005/8/layout/cycle4#1"/>
    <dgm:cxn modelId="{D73EFCAA-1A0F-4ABD-BA15-4420093922FB}" type="presParOf" srcId="{EDB0FEB9-F9CC-4C1B-8AC6-7B6A6D13DCD2}" destId="{CA9AE3CD-F3AA-4D62-8BFA-3CAB88E322B8}" srcOrd="0" destOrd="0" presId="urn:microsoft.com/office/officeart/2005/8/layout/cycle4#1"/>
    <dgm:cxn modelId="{10E6D7EA-2640-4F88-87E2-C6580E862D73}" type="presParOf" srcId="{CA9AE3CD-F3AA-4D62-8BFA-3CAB88E322B8}" destId="{7E41B052-7F3F-4F1F-A9D4-9401491F1F18}" srcOrd="0" destOrd="0" presId="urn:microsoft.com/office/officeart/2005/8/layout/cycle4#1"/>
    <dgm:cxn modelId="{B644637E-7BBD-4A6B-B429-6AAE8C9DDD57}" type="presParOf" srcId="{CA9AE3CD-F3AA-4D62-8BFA-3CAB88E322B8}" destId="{25ADF2CD-6AB2-46E7-882B-44E82EEAD1FD}" srcOrd="1" destOrd="0" presId="urn:microsoft.com/office/officeart/2005/8/layout/cycle4#1"/>
    <dgm:cxn modelId="{63D9F948-FCD2-44C7-88EA-0B54FC5599F4}" type="presParOf" srcId="{EDB0FEB9-F9CC-4C1B-8AC6-7B6A6D13DCD2}" destId="{823D9956-2EC7-49FB-AA78-A9359BB500E0}" srcOrd="1" destOrd="0" presId="urn:microsoft.com/office/officeart/2005/8/layout/cycle4#1"/>
    <dgm:cxn modelId="{5F50F55F-3819-439A-AFD4-43495CDDCCFE}" type="presParOf" srcId="{823D9956-2EC7-49FB-AA78-A9359BB500E0}" destId="{11D0F35A-0364-4CA1-AD6D-CE51D27BDDF0}" srcOrd="0" destOrd="0" presId="urn:microsoft.com/office/officeart/2005/8/layout/cycle4#1"/>
    <dgm:cxn modelId="{AB2E4DF7-FBEE-492A-9D0E-E6D2C3604CA3}" type="presParOf" srcId="{823D9956-2EC7-49FB-AA78-A9359BB500E0}" destId="{A431A5B2-9C38-4764-97A2-8EBAC872D16C}" srcOrd="1" destOrd="0" presId="urn:microsoft.com/office/officeart/2005/8/layout/cycle4#1"/>
    <dgm:cxn modelId="{8A77205B-9C77-41B9-95E0-DCFB2E44CA71}" type="presParOf" srcId="{EDB0FEB9-F9CC-4C1B-8AC6-7B6A6D13DCD2}" destId="{4DA3EF21-F1BE-4199-B146-745A80F7FED7}" srcOrd="2" destOrd="0" presId="urn:microsoft.com/office/officeart/2005/8/layout/cycle4#1"/>
    <dgm:cxn modelId="{094A141B-30D3-49EB-89D3-6D5CEE7083D3}" type="presParOf" srcId="{4DA3EF21-F1BE-4199-B146-745A80F7FED7}" destId="{064A4412-08C8-43B9-8D9C-6544FB4E4D7F}" srcOrd="0" destOrd="0" presId="urn:microsoft.com/office/officeart/2005/8/layout/cycle4#1"/>
    <dgm:cxn modelId="{D702EE6D-85EC-4B8E-8B17-6116ADBC8181}" type="presParOf" srcId="{4DA3EF21-F1BE-4199-B146-745A80F7FED7}" destId="{58BB1280-75C7-4EEE-9D36-631969FB9E14}" srcOrd="1" destOrd="0" presId="urn:microsoft.com/office/officeart/2005/8/layout/cycle4#1"/>
    <dgm:cxn modelId="{0C7F557A-1C07-491B-B222-0CA516D9A4CE}" type="presParOf" srcId="{EDB0FEB9-F9CC-4C1B-8AC6-7B6A6D13DCD2}" destId="{72600AF3-48E7-407F-A302-B1AC889A6C3A}" srcOrd="3" destOrd="0" presId="urn:microsoft.com/office/officeart/2005/8/layout/cycle4#1"/>
    <dgm:cxn modelId="{C102756C-6101-45AC-8386-5CE9BB114F0D}" type="presParOf" srcId="{72600AF3-48E7-407F-A302-B1AC889A6C3A}" destId="{F0F11E3A-FAB1-4E0C-9142-2E13972B635A}" srcOrd="0" destOrd="0" presId="urn:microsoft.com/office/officeart/2005/8/layout/cycle4#1"/>
    <dgm:cxn modelId="{69E4911B-11DA-47C5-A7D6-544B551C5F75}" type="presParOf" srcId="{72600AF3-48E7-407F-A302-B1AC889A6C3A}" destId="{2EC43346-9E93-46CF-9694-BE565733C8A6}" srcOrd="1" destOrd="0" presId="urn:microsoft.com/office/officeart/2005/8/layout/cycle4#1"/>
    <dgm:cxn modelId="{A3E5E08A-99E3-4497-934C-D4283D0A8980}" type="presParOf" srcId="{EDB0FEB9-F9CC-4C1B-8AC6-7B6A6D13DCD2}" destId="{64F4383F-B2D5-41F2-BBFF-A7554B84133D}" srcOrd="4" destOrd="0" presId="urn:microsoft.com/office/officeart/2005/8/layout/cycle4#1"/>
    <dgm:cxn modelId="{3657E0A6-0226-4153-8080-39EE98BDE69B}" type="presParOf" srcId="{BBDC5935-4A80-48D8-871D-177FA5B8ABD3}" destId="{5DA06BC8-7A07-49F1-940A-AF20BE9E086E}" srcOrd="1" destOrd="0" presId="urn:microsoft.com/office/officeart/2005/8/layout/cycle4#1"/>
    <dgm:cxn modelId="{8355ACBF-D806-4D38-9EBD-D99AC40BF710}" type="presParOf" srcId="{5DA06BC8-7A07-49F1-940A-AF20BE9E086E}" destId="{2DEA9F23-2459-427F-9904-48F3E78B8D4C}" srcOrd="0" destOrd="0" presId="urn:microsoft.com/office/officeart/2005/8/layout/cycle4#1"/>
    <dgm:cxn modelId="{B58D3F7A-C4E0-46B9-866F-528799643E78}" type="presParOf" srcId="{5DA06BC8-7A07-49F1-940A-AF20BE9E086E}" destId="{91EE10B4-BF4C-4498-9D75-AF344D72E80E}" srcOrd="1" destOrd="0" presId="urn:microsoft.com/office/officeart/2005/8/layout/cycle4#1"/>
    <dgm:cxn modelId="{1F38D71C-1AE9-4EE5-B1C6-297E6B1DC587}" type="presParOf" srcId="{5DA06BC8-7A07-49F1-940A-AF20BE9E086E}" destId="{51D71A1F-0F51-4FAF-91E0-D25674845B5E}" srcOrd="2" destOrd="0" presId="urn:microsoft.com/office/officeart/2005/8/layout/cycle4#1"/>
    <dgm:cxn modelId="{CDC1337C-E9D8-47BF-B219-2C9DDF186337}" type="presParOf" srcId="{5DA06BC8-7A07-49F1-940A-AF20BE9E086E}" destId="{50B66ECA-2474-4FBC-A0D6-9F84B703DAE5}" srcOrd="3" destOrd="0" presId="urn:microsoft.com/office/officeart/2005/8/layout/cycle4#1"/>
    <dgm:cxn modelId="{2A2CFAC5-C19B-4262-B091-82D7EE77FDE4}" type="presParOf" srcId="{5DA06BC8-7A07-49F1-940A-AF20BE9E086E}" destId="{F669930E-D383-4B3E-AA70-253891F0E033}" srcOrd="4" destOrd="0" presId="urn:microsoft.com/office/officeart/2005/8/layout/cycle4#1"/>
    <dgm:cxn modelId="{F549D946-389C-42E6-AF72-2CFC2EE1C3C4}" type="presParOf" srcId="{BBDC5935-4A80-48D8-871D-177FA5B8ABD3}" destId="{2D5B4C1A-1ADB-460B-A4A7-A77C660EB5AC}" srcOrd="2" destOrd="0" presId="urn:microsoft.com/office/officeart/2005/8/layout/cycle4#1"/>
    <dgm:cxn modelId="{BA692035-C4A1-45B9-A83C-29B1894E19CC}" type="presParOf" srcId="{BBDC5935-4A80-48D8-871D-177FA5B8ABD3}" destId="{F9C3882C-5ABD-478E-9E65-94D03844FB1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EC0D3-AB38-43B1-8360-FDA464C038D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0B35CEE4-3B11-4BE0-8A32-CD567FA97F7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UY" sz="1600" b="1" dirty="0"/>
            <a:t>Prótesis: </a:t>
          </a:r>
          <a:r>
            <a:rPr lang="es-UY" sz="1600" b="1" dirty="0" smtClean="0"/>
            <a:t>gastrostomía (5), </a:t>
          </a:r>
          <a:r>
            <a:rPr lang="es-UY" sz="1600" b="1" dirty="0" err="1" smtClean="0"/>
            <a:t>traqueostomía</a:t>
          </a:r>
          <a:r>
            <a:rPr lang="es-UY" sz="1600" b="1" dirty="0" smtClean="0"/>
            <a:t> (1).</a:t>
          </a:r>
          <a:endParaRPr lang="es-UY" sz="1600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800" b="1" dirty="0" smtClean="0"/>
            <a:t>.</a:t>
          </a:r>
          <a:endParaRPr lang="es-UY" sz="800" dirty="0"/>
        </a:p>
      </dgm:t>
    </dgm:pt>
    <dgm:pt modelId="{88DC3B33-18F4-4224-B8BE-6A87A27C16AB}" type="parTrans" cxnId="{FA8718A0-3264-4568-BCFA-54479E1E53AE}">
      <dgm:prSet/>
      <dgm:spPr/>
      <dgm:t>
        <a:bodyPr/>
        <a:lstStyle/>
        <a:p>
          <a:endParaRPr lang="es-UY"/>
        </a:p>
      </dgm:t>
    </dgm:pt>
    <dgm:pt modelId="{A068C351-2228-430D-8346-4E880DA8633C}" type="sibTrans" cxnId="{FA8718A0-3264-4568-BCFA-54479E1E53AE}">
      <dgm:prSet/>
      <dgm:spPr/>
      <dgm:t>
        <a:bodyPr/>
        <a:lstStyle/>
        <a:p>
          <a:endParaRPr lang="es-UY"/>
        </a:p>
      </dgm:t>
    </dgm:pt>
    <dgm:pt modelId="{ACD114C7-F607-4F59-B813-AE567469C258}">
      <dgm:prSet custT="1"/>
      <dgm:spPr/>
      <dgm:t>
        <a:bodyPr/>
        <a:lstStyle/>
        <a:p>
          <a:r>
            <a:rPr lang="es-UY" sz="1600" b="1" dirty="0"/>
            <a:t>Tecnología: AVM, VNI</a:t>
          </a:r>
          <a:endParaRPr lang="es-UY" sz="1600" dirty="0"/>
        </a:p>
      </dgm:t>
    </dgm:pt>
    <dgm:pt modelId="{96DB54C8-16FA-4356-B65C-66BD5BE51694}" type="parTrans" cxnId="{6C2922F6-1E58-46CE-A228-3C89524412D3}">
      <dgm:prSet/>
      <dgm:spPr/>
      <dgm:t>
        <a:bodyPr/>
        <a:lstStyle/>
        <a:p>
          <a:endParaRPr lang="es-UY"/>
        </a:p>
      </dgm:t>
    </dgm:pt>
    <dgm:pt modelId="{4F36D75B-C302-4ADE-9207-8E1BA3DE49AD}" type="sibTrans" cxnId="{6C2922F6-1E58-46CE-A228-3C89524412D3}">
      <dgm:prSet/>
      <dgm:spPr/>
      <dgm:t>
        <a:bodyPr/>
        <a:lstStyle/>
        <a:p>
          <a:endParaRPr lang="es-UY"/>
        </a:p>
      </dgm:t>
    </dgm:pt>
    <dgm:pt modelId="{7DE3C566-22D7-4D57-AE14-AA3A6D9120C7}" type="pres">
      <dgm:prSet presAssocID="{064EC0D3-AB38-43B1-8360-FDA464C038D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517D6E-4A6B-4D4B-A4AF-C0407A0A9726}" type="pres">
      <dgm:prSet presAssocID="{0B35CEE4-3B11-4BE0-8A32-CD567FA97F7E}" presName="composite" presStyleCnt="0"/>
      <dgm:spPr/>
    </dgm:pt>
    <dgm:pt modelId="{75330C41-6AFE-4924-B818-1C67BB50CADB}" type="pres">
      <dgm:prSet presAssocID="{0B35CEE4-3B11-4BE0-8A32-CD567FA97F7E}" presName="imgShp" presStyleLbl="fgImgPlace1" presStyleIdx="0" presStyleCnt="2" custScaleX="221426" custScaleY="20095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E24E40DB-59D6-49F2-B32F-949768D19F35}" type="pres">
      <dgm:prSet presAssocID="{0B35CEE4-3B11-4BE0-8A32-CD567FA97F7E}" presName="txShp" presStyleLbl="node1" presStyleIdx="0" presStyleCnt="2" custScaleX="129960" custScaleY="535254" custLinFactNeighborX="877" custLinFactNeighborY="9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C03D18-858E-4FAD-948F-72DFA1AB8B94}" type="pres">
      <dgm:prSet presAssocID="{A068C351-2228-430D-8346-4E880DA8633C}" presName="spacing" presStyleCnt="0"/>
      <dgm:spPr/>
    </dgm:pt>
    <dgm:pt modelId="{DA8B1747-94F4-4CB0-8587-87D6AC029325}" type="pres">
      <dgm:prSet presAssocID="{ACD114C7-F607-4F59-B813-AE567469C258}" presName="composite" presStyleCnt="0"/>
      <dgm:spPr/>
    </dgm:pt>
    <dgm:pt modelId="{62A1DA1F-A964-43F5-A5BF-8924579B6EB7}" type="pres">
      <dgm:prSet presAssocID="{ACD114C7-F607-4F59-B813-AE567469C258}" presName="imgShp" presStyleLbl="fgImgPlace1" presStyleIdx="1" presStyleCnt="2" custScaleX="249366" custScaleY="171453" custLinFactNeighborX="18290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C1BD42EB-2259-458C-80BF-D281369084EA}" type="pres">
      <dgm:prSet presAssocID="{ACD114C7-F607-4F59-B813-AE567469C258}" presName="txShp" presStyleLbl="node1" presStyleIdx="1" presStyleCnt="2" custScaleX="101972" custScaleY="602523" custLinFactY="18668" custLinFactNeighborX="-924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E2D292-50E5-48BF-B178-A7208C876BD0}" type="presOf" srcId="{064EC0D3-AB38-43B1-8360-FDA464C038D3}" destId="{7DE3C566-22D7-4D57-AE14-AA3A6D9120C7}" srcOrd="0" destOrd="0" presId="urn:microsoft.com/office/officeart/2005/8/layout/vList3#1"/>
    <dgm:cxn modelId="{D9CCD278-19F5-4AF4-957C-09BD0B7714DB}" type="presOf" srcId="{0B35CEE4-3B11-4BE0-8A32-CD567FA97F7E}" destId="{E24E40DB-59D6-49F2-B32F-949768D19F35}" srcOrd="0" destOrd="0" presId="urn:microsoft.com/office/officeart/2005/8/layout/vList3#1"/>
    <dgm:cxn modelId="{7561B564-7A20-49C3-A478-6C0F5BBD663A}" type="presOf" srcId="{ACD114C7-F607-4F59-B813-AE567469C258}" destId="{C1BD42EB-2259-458C-80BF-D281369084EA}" srcOrd="0" destOrd="0" presId="urn:microsoft.com/office/officeart/2005/8/layout/vList3#1"/>
    <dgm:cxn modelId="{FA8718A0-3264-4568-BCFA-54479E1E53AE}" srcId="{064EC0D3-AB38-43B1-8360-FDA464C038D3}" destId="{0B35CEE4-3B11-4BE0-8A32-CD567FA97F7E}" srcOrd="0" destOrd="0" parTransId="{88DC3B33-18F4-4224-B8BE-6A87A27C16AB}" sibTransId="{A068C351-2228-430D-8346-4E880DA8633C}"/>
    <dgm:cxn modelId="{6C2922F6-1E58-46CE-A228-3C89524412D3}" srcId="{064EC0D3-AB38-43B1-8360-FDA464C038D3}" destId="{ACD114C7-F607-4F59-B813-AE567469C258}" srcOrd="1" destOrd="0" parTransId="{96DB54C8-16FA-4356-B65C-66BD5BE51694}" sibTransId="{4F36D75B-C302-4ADE-9207-8E1BA3DE49AD}"/>
    <dgm:cxn modelId="{B139FCE6-6AA2-4FDA-B895-D12628D9F249}" type="presParOf" srcId="{7DE3C566-22D7-4D57-AE14-AA3A6D9120C7}" destId="{5D517D6E-4A6B-4D4B-A4AF-C0407A0A9726}" srcOrd="0" destOrd="0" presId="urn:microsoft.com/office/officeart/2005/8/layout/vList3#1"/>
    <dgm:cxn modelId="{8D08C301-C34B-40B2-985A-0B51B2F21EB8}" type="presParOf" srcId="{5D517D6E-4A6B-4D4B-A4AF-C0407A0A9726}" destId="{75330C41-6AFE-4924-B818-1C67BB50CADB}" srcOrd="0" destOrd="0" presId="urn:microsoft.com/office/officeart/2005/8/layout/vList3#1"/>
    <dgm:cxn modelId="{D10AE288-5711-4650-80BC-0C8D784504D3}" type="presParOf" srcId="{5D517D6E-4A6B-4D4B-A4AF-C0407A0A9726}" destId="{E24E40DB-59D6-49F2-B32F-949768D19F35}" srcOrd="1" destOrd="0" presId="urn:microsoft.com/office/officeart/2005/8/layout/vList3#1"/>
    <dgm:cxn modelId="{1DF7C922-040B-41F2-ACFF-411969496C06}" type="presParOf" srcId="{7DE3C566-22D7-4D57-AE14-AA3A6D9120C7}" destId="{86C03D18-858E-4FAD-948F-72DFA1AB8B94}" srcOrd="1" destOrd="0" presId="urn:microsoft.com/office/officeart/2005/8/layout/vList3#1"/>
    <dgm:cxn modelId="{F9B2088B-69DD-4884-BC2C-095E8694E92F}" type="presParOf" srcId="{7DE3C566-22D7-4D57-AE14-AA3A6D9120C7}" destId="{DA8B1747-94F4-4CB0-8587-87D6AC029325}" srcOrd="2" destOrd="0" presId="urn:microsoft.com/office/officeart/2005/8/layout/vList3#1"/>
    <dgm:cxn modelId="{86778348-302E-4EB6-9251-EB0981592C7C}" type="presParOf" srcId="{DA8B1747-94F4-4CB0-8587-87D6AC029325}" destId="{62A1DA1F-A964-43F5-A5BF-8924579B6EB7}" srcOrd="0" destOrd="0" presId="urn:microsoft.com/office/officeart/2005/8/layout/vList3#1"/>
    <dgm:cxn modelId="{7CFDD3A0-355C-4EF8-B74B-9AC9404069D1}" type="presParOf" srcId="{DA8B1747-94F4-4CB0-8587-87D6AC029325}" destId="{C1BD42EB-2259-458C-80BF-D281369084E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7680F-1A06-409F-BB4F-3D50E8912F4D}">
      <dsp:nvSpPr>
        <dsp:cNvPr id="0" name=""/>
        <dsp:cNvSpPr/>
      </dsp:nvSpPr>
      <dsp:spPr>
        <a:xfrm>
          <a:off x="1296144" y="475037"/>
          <a:ext cx="1000124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700" kern="1200" dirty="0"/>
            <a:t>Control de síntomas,  </a:t>
          </a:r>
        </a:p>
      </dsp:txBody>
      <dsp:txXfrm>
        <a:off x="1327878" y="506771"/>
        <a:ext cx="936656" cy="586613"/>
      </dsp:txXfrm>
    </dsp:sp>
    <dsp:sp modelId="{F7A1987D-DFF7-4FA1-ABC4-6277ACE409A8}">
      <dsp:nvSpPr>
        <dsp:cNvPr id="0" name=""/>
        <dsp:cNvSpPr/>
      </dsp:nvSpPr>
      <dsp:spPr>
        <a:xfrm>
          <a:off x="297035" y="800250"/>
          <a:ext cx="3066482" cy="3066482"/>
        </a:xfrm>
        <a:custGeom>
          <a:avLst/>
          <a:gdLst/>
          <a:ahLst/>
          <a:cxnLst/>
          <a:rect l="0" t="0" r="0" b="0"/>
          <a:pathLst>
            <a:path>
              <a:moveTo>
                <a:pt x="2006007" y="74707"/>
              </a:moveTo>
              <a:arcTo wR="1533241" hR="1533241" stAng="17277570" swAng="15779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F7D06-1C5C-4E9A-AD85-66F3B4F9AF11}">
      <dsp:nvSpPr>
        <dsp:cNvPr id="0" name=""/>
        <dsp:cNvSpPr/>
      </dsp:nvSpPr>
      <dsp:spPr>
        <a:xfrm>
          <a:off x="2656563" y="1240376"/>
          <a:ext cx="1000124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Prevención y alivio del sufrimiento físico, psicosocial y espiritual</a:t>
          </a:r>
          <a:endParaRPr lang="es-UY" sz="700" kern="1200" dirty="0">
            <a:solidFill>
              <a:schemeClr val="bg1"/>
            </a:solidFill>
          </a:endParaRPr>
        </a:p>
      </dsp:txBody>
      <dsp:txXfrm>
        <a:off x="2688297" y="1272110"/>
        <a:ext cx="936656" cy="586613"/>
      </dsp:txXfrm>
    </dsp:sp>
    <dsp:sp modelId="{86F1CB7F-0673-4EA1-8131-AD570483CE70}">
      <dsp:nvSpPr>
        <dsp:cNvPr id="0" name=""/>
        <dsp:cNvSpPr/>
      </dsp:nvSpPr>
      <dsp:spPr>
        <a:xfrm>
          <a:off x="300534" y="815015"/>
          <a:ext cx="3066482" cy="3066482"/>
        </a:xfrm>
        <a:custGeom>
          <a:avLst/>
          <a:gdLst/>
          <a:ahLst/>
          <a:cxnLst/>
          <a:rect l="0" t="0" r="0" b="0"/>
          <a:pathLst>
            <a:path>
              <a:moveTo>
                <a:pt x="2999260" y="1084223"/>
              </a:moveTo>
              <a:arcTo wR="1533241" hR="1533241" stAng="20578263" swAng="20521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B0A7B-FA97-4D60-B0B9-F364AE0F42FD}">
      <dsp:nvSpPr>
        <dsp:cNvPr id="0" name=""/>
        <dsp:cNvSpPr/>
      </dsp:nvSpPr>
      <dsp:spPr>
        <a:xfrm>
          <a:off x="2646400" y="2809743"/>
          <a:ext cx="1000124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700" kern="1200" dirty="0"/>
            <a:t>Abarcar todos los niveles de atención y entornos </a:t>
          </a:r>
        </a:p>
      </dsp:txBody>
      <dsp:txXfrm>
        <a:off x="2678134" y="2841477"/>
        <a:ext cx="936656" cy="586613"/>
      </dsp:txXfrm>
    </dsp:sp>
    <dsp:sp modelId="{B75AFBE6-A1AB-422B-B278-E68F90CD7B0B}">
      <dsp:nvSpPr>
        <dsp:cNvPr id="0" name=""/>
        <dsp:cNvSpPr/>
      </dsp:nvSpPr>
      <dsp:spPr>
        <a:xfrm>
          <a:off x="318104" y="791213"/>
          <a:ext cx="3066482" cy="3066482"/>
        </a:xfrm>
        <a:custGeom>
          <a:avLst/>
          <a:gdLst/>
          <a:ahLst/>
          <a:cxnLst/>
          <a:rect l="0" t="0" r="0" b="0"/>
          <a:pathLst>
            <a:path>
              <a:moveTo>
                <a:pt x="2558914" y="2672899"/>
              </a:moveTo>
              <a:arcTo wR="1533241" hR="1533241" stAng="2880800" swAng="14160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FAC63-711F-4F79-84F0-40DF8CCFCCB1}">
      <dsp:nvSpPr>
        <dsp:cNvPr id="0" name=""/>
        <dsp:cNvSpPr/>
      </dsp:nvSpPr>
      <dsp:spPr>
        <a:xfrm>
          <a:off x="1328737" y="3540237"/>
          <a:ext cx="1000124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700" kern="1200" dirty="0"/>
            <a:t>Participación activa de la familia en la toma de decisiones </a:t>
          </a:r>
        </a:p>
      </dsp:txBody>
      <dsp:txXfrm>
        <a:off x="1360471" y="3571971"/>
        <a:ext cx="936656" cy="586613"/>
      </dsp:txXfrm>
    </dsp:sp>
    <dsp:sp modelId="{7722FEF0-F58B-483D-8F35-81DD235D1686}">
      <dsp:nvSpPr>
        <dsp:cNvPr id="0" name=""/>
        <dsp:cNvSpPr/>
      </dsp:nvSpPr>
      <dsp:spPr>
        <a:xfrm>
          <a:off x="295558" y="798796"/>
          <a:ext cx="3066482" cy="3066482"/>
        </a:xfrm>
        <a:custGeom>
          <a:avLst/>
          <a:gdLst/>
          <a:ahLst/>
          <a:cxnLst/>
          <a:rect l="0" t="0" r="0" b="0"/>
          <a:pathLst>
            <a:path>
              <a:moveTo>
                <a:pt x="1026769" y="2980415"/>
              </a:moveTo>
              <a:arcTo wR="1533241" hR="1533241" stAng="6557320" swAng="15036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1C554-2273-4C9E-AAB9-B49DEE74E14C}">
      <dsp:nvSpPr>
        <dsp:cNvPr id="0" name=""/>
        <dsp:cNvSpPr/>
      </dsp:nvSpPr>
      <dsp:spPr>
        <a:xfrm>
          <a:off x="911" y="2773617"/>
          <a:ext cx="1000124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700" kern="1200" dirty="0"/>
            <a:t>Comunicación efectiva</a:t>
          </a:r>
        </a:p>
      </dsp:txBody>
      <dsp:txXfrm>
        <a:off x="32645" y="2805351"/>
        <a:ext cx="936656" cy="586613"/>
      </dsp:txXfrm>
    </dsp:sp>
    <dsp:sp modelId="{9E8F027B-B061-4632-B03E-86DE0A3A167B}">
      <dsp:nvSpPr>
        <dsp:cNvPr id="0" name=""/>
        <dsp:cNvSpPr/>
      </dsp:nvSpPr>
      <dsp:spPr>
        <a:xfrm>
          <a:off x="295558" y="798796"/>
          <a:ext cx="3066482" cy="3066482"/>
        </a:xfrm>
        <a:custGeom>
          <a:avLst/>
          <a:gdLst/>
          <a:ahLst/>
          <a:cxnLst/>
          <a:rect l="0" t="0" r="0" b="0"/>
          <a:pathLst>
            <a:path>
              <a:moveTo>
                <a:pt x="62445" y="1966356"/>
              </a:moveTo>
              <a:arcTo wR="1533241" hR="1533241" stAng="9815491" swAng="1969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C95BA-679F-49A4-BE5C-6B89E1421FB5}">
      <dsp:nvSpPr>
        <dsp:cNvPr id="0" name=""/>
        <dsp:cNvSpPr/>
      </dsp:nvSpPr>
      <dsp:spPr>
        <a:xfrm>
          <a:off x="911" y="1240376"/>
          <a:ext cx="1000124" cy="650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700" kern="1200" dirty="0"/>
            <a:t>Apoyo al duelo </a:t>
          </a:r>
        </a:p>
      </dsp:txBody>
      <dsp:txXfrm>
        <a:off x="32645" y="1272110"/>
        <a:ext cx="936656" cy="586613"/>
      </dsp:txXfrm>
    </dsp:sp>
    <dsp:sp modelId="{20DC12EE-E0BC-40C5-B83E-8DF1151BEBC6}">
      <dsp:nvSpPr>
        <dsp:cNvPr id="0" name=""/>
        <dsp:cNvSpPr/>
      </dsp:nvSpPr>
      <dsp:spPr>
        <a:xfrm>
          <a:off x="293936" y="800393"/>
          <a:ext cx="3066482" cy="3066482"/>
        </a:xfrm>
        <a:custGeom>
          <a:avLst/>
          <a:gdLst/>
          <a:ahLst/>
          <a:cxnLst/>
          <a:rect l="0" t="0" r="0" b="0"/>
          <a:pathLst>
            <a:path>
              <a:moveTo>
                <a:pt x="462848" y="435475"/>
              </a:moveTo>
              <a:arcTo wR="1533241" hR="1533241" stAng="13543400" swAng="14263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2A220-9FBB-42CB-A808-015EF8E0D68D}">
      <dsp:nvSpPr>
        <dsp:cNvPr id="0" name=""/>
        <dsp:cNvSpPr/>
      </dsp:nvSpPr>
      <dsp:spPr>
        <a:xfrm>
          <a:off x="0" y="0"/>
          <a:ext cx="3429024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1" i="0" kern="1200" baseline="0" dirty="0"/>
            <a:t>COMTA-IAMPP:</a:t>
          </a:r>
          <a:r>
            <a:rPr lang="es-UY" sz="1500" b="1" i="0" kern="1200" dirty="0"/>
            <a:t> </a:t>
          </a:r>
          <a:endParaRPr lang="es-ES" sz="1500" kern="1200" dirty="0"/>
        </a:p>
      </dsp:txBody>
      <dsp:txXfrm>
        <a:off x="27843" y="27843"/>
        <a:ext cx="3373338" cy="514689"/>
      </dsp:txXfrm>
    </dsp:sp>
    <dsp:sp modelId="{D10A46C6-7673-4C9D-A06A-66953EA5789B}">
      <dsp:nvSpPr>
        <dsp:cNvPr id="0" name=""/>
        <dsp:cNvSpPr/>
      </dsp:nvSpPr>
      <dsp:spPr>
        <a:xfrm>
          <a:off x="0" y="657627"/>
          <a:ext cx="3429024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0" i="0" kern="1200" baseline="0" dirty="0"/>
            <a:t>Integrante de la red asistencial FEPREMI</a:t>
          </a:r>
          <a:endParaRPr lang="es-ES" sz="1500" kern="1200" dirty="0"/>
        </a:p>
      </dsp:txBody>
      <dsp:txXfrm>
        <a:off x="27843" y="685470"/>
        <a:ext cx="3373338" cy="514689"/>
      </dsp:txXfrm>
    </dsp:sp>
    <dsp:sp modelId="{65B36246-98A4-465B-8D03-070CBBB05981}">
      <dsp:nvSpPr>
        <dsp:cNvPr id="0" name=""/>
        <dsp:cNvSpPr/>
      </dsp:nvSpPr>
      <dsp:spPr>
        <a:xfrm>
          <a:off x="0" y="1271203"/>
          <a:ext cx="3429024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0" i="0" kern="1200" baseline="0" dirty="0"/>
            <a:t>Servicios en el subsector privado del departamento de Tacuarembó</a:t>
          </a:r>
          <a:endParaRPr lang="es-ES" sz="1500" kern="1200" dirty="0"/>
        </a:p>
      </dsp:txBody>
      <dsp:txXfrm>
        <a:off x="27843" y="1299046"/>
        <a:ext cx="3373338" cy="514689"/>
      </dsp:txXfrm>
    </dsp:sp>
    <dsp:sp modelId="{11BFE292-4BC4-4D7A-AE43-BFE009C7E41C}">
      <dsp:nvSpPr>
        <dsp:cNvPr id="0" name=""/>
        <dsp:cNvSpPr/>
      </dsp:nvSpPr>
      <dsp:spPr>
        <a:xfrm>
          <a:off x="0" y="1884778"/>
          <a:ext cx="3429024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0" i="0" kern="1200" baseline="0" dirty="0"/>
            <a:t>Asistencia en área urbana y rural.</a:t>
          </a:r>
          <a:r>
            <a:rPr lang="es-ES" sz="1500" kern="1200" dirty="0"/>
            <a:t> </a:t>
          </a:r>
        </a:p>
      </dsp:txBody>
      <dsp:txXfrm>
        <a:off x="27843" y="1912621"/>
        <a:ext cx="3373338" cy="514689"/>
      </dsp:txXfrm>
    </dsp:sp>
    <dsp:sp modelId="{82758C68-2932-45B6-BB8E-CAFA36B67FC9}">
      <dsp:nvSpPr>
        <dsp:cNvPr id="0" name=""/>
        <dsp:cNvSpPr/>
      </dsp:nvSpPr>
      <dsp:spPr>
        <a:xfrm>
          <a:off x="0" y="2498353"/>
          <a:ext cx="3429024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0" i="0" kern="1200" baseline="0" dirty="0"/>
            <a:t>34042 usuarios</a:t>
          </a:r>
          <a:endParaRPr lang="es-ES" sz="1500" kern="1200" dirty="0"/>
        </a:p>
      </dsp:txBody>
      <dsp:txXfrm>
        <a:off x="27843" y="2526196"/>
        <a:ext cx="3373338" cy="514689"/>
      </dsp:txXfrm>
    </dsp:sp>
    <dsp:sp modelId="{8A413CC8-D0FB-4DCA-A5E9-16F837326232}">
      <dsp:nvSpPr>
        <dsp:cNvPr id="0" name=""/>
        <dsp:cNvSpPr/>
      </dsp:nvSpPr>
      <dsp:spPr>
        <a:xfrm>
          <a:off x="0" y="3111928"/>
          <a:ext cx="3429024" cy="570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500" b="0" i="0" kern="1200" baseline="0" dirty="0"/>
            <a:t>7120 son menores de 18 años.</a:t>
          </a:r>
        </a:p>
      </dsp:txBody>
      <dsp:txXfrm>
        <a:off x="27843" y="3139771"/>
        <a:ext cx="3373338" cy="514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A4412-08C8-43B9-8D9C-6544FB4E4D7F}">
      <dsp:nvSpPr>
        <dsp:cNvPr id="0" name=""/>
        <dsp:cNvSpPr/>
      </dsp:nvSpPr>
      <dsp:spPr>
        <a:xfrm>
          <a:off x="4200156" y="2651673"/>
          <a:ext cx="1926362" cy="1247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Domicilio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Policlínica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Internación</a:t>
          </a:r>
        </a:p>
      </dsp:txBody>
      <dsp:txXfrm>
        <a:off x="4805476" y="2991046"/>
        <a:ext cx="1293632" cy="881062"/>
      </dsp:txXfrm>
    </dsp:sp>
    <dsp:sp modelId="{F0F11E3A-FAB1-4E0C-9142-2E13972B635A}">
      <dsp:nvSpPr>
        <dsp:cNvPr id="0" name=""/>
        <dsp:cNvSpPr/>
      </dsp:nvSpPr>
      <dsp:spPr>
        <a:xfrm>
          <a:off x="675338" y="2304260"/>
          <a:ext cx="1926362" cy="1247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Estado critico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Enfermedad sin expectativa razonable de curación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Etapa terminal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Etapa de agonía </a:t>
          </a:r>
        </a:p>
      </dsp:txBody>
      <dsp:txXfrm>
        <a:off x="702749" y="2643633"/>
        <a:ext cx="1293632" cy="881062"/>
      </dsp:txXfrm>
    </dsp:sp>
    <dsp:sp modelId="{11D0F35A-0364-4CA1-AD6D-CE51D27BDDF0}">
      <dsp:nvSpPr>
        <dsp:cNvPr id="0" name=""/>
        <dsp:cNvSpPr/>
      </dsp:nvSpPr>
      <dsp:spPr>
        <a:xfrm>
          <a:off x="4320477" y="0"/>
          <a:ext cx="1926362" cy="1247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Psicomotricista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Terapia Ocupacional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Fonoaudiología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Psiquiatra infantil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Especialidades medicas pediátricas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UY" sz="700" kern="1200" dirty="0"/>
        </a:p>
      </dsp:txBody>
      <dsp:txXfrm>
        <a:off x="4925796" y="27411"/>
        <a:ext cx="1293632" cy="881062"/>
      </dsp:txXfrm>
    </dsp:sp>
    <dsp:sp modelId="{7E41B052-7F3F-4F1F-A9D4-9401491F1F18}">
      <dsp:nvSpPr>
        <dsp:cNvPr id="0" name=""/>
        <dsp:cNvSpPr/>
      </dsp:nvSpPr>
      <dsp:spPr>
        <a:xfrm>
          <a:off x="759423" y="0"/>
          <a:ext cx="1926362" cy="1247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Pediatras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Licenciadas en enfermería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Auxiliares de enfermería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Psicóloga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UY" sz="1000" kern="1200" dirty="0"/>
            <a:t>Asistente Social</a:t>
          </a:r>
        </a:p>
      </dsp:txBody>
      <dsp:txXfrm>
        <a:off x="786834" y="27411"/>
        <a:ext cx="1293632" cy="881062"/>
      </dsp:txXfrm>
    </dsp:sp>
    <dsp:sp modelId="{2DEA9F23-2459-427F-9904-48F3E78B8D4C}">
      <dsp:nvSpPr>
        <dsp:cNvPr id="0" name=""/>
        <dsp:cNvSpPr/>
      </dsp:nvSpPr>
      <dsp:spPr>
        <a:xfrm>
          <a:off x="1566624" y="222272"/>
          <a:ext cx="1688492" cy="16884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100" kern="1200" dirty="0"/>
            <a:t>Equipo multidisciplinario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1100" kern="1200" dirty="0"/>
        </a:p>
      </dsp:txBody>
      <dsp:txXfrm>
        <a:off x="2061172" y="716820"/>
        <a:ext cx="1193944" cy="1193944"/>
      </dsp:txXfrm>
    </dsp:sp>
    <dsp:sp modelId="{91EE10B4-BF4C-4498-9D75-AF344D72E80E}">
      <dsp:nvSpPr>
        <dsp:cNvPr id="0" name=""/>
        <dsp:cNvSpPr/>
      </dsp:nvSpPr>
      <dsp:spPr>
        <a:xfrm rot="5400000">
          <a:off x="3333107" y="222272"/>
          <a:ext cx="1688492" cy="16884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100" kern="1200" dirty="0"/>
            <a:t>Otras disciplinas que colaboran </a:t>
          </a:r>
        </a:p>
      </dsp:txBody>
      <dsp:txXfrm rot="-5400000">
        <a:off x="3333107" y="716820"/>
        <a:ext cx="1193944" cy="1193944"/>
      </dsp:txXfrm>
    </dsp:sp>
    <dsp:sp modelId="{51D71A1F-0F51-4FAF-91E0-D25674845B5E}">
      <dsp:nvSpPr>
        <dsp:cNvPr id="0" name=""/>
        <dsp:cNvSpPr/>
      </dsp:nvSpPr>
      <dsp:spPr>
        <a:xfrm rot="10800000">
          <a:off x="3333107" y="1988755"/>
          <a:ext cx="1688492" cy="16884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100" kern="1200" dirty="0"/>
            <a:t>Cuidados en todas la áreas </a:t>
          </a:r>
        </a:p>
      </dsp:txBody>
      <dsp:txXfrm rot="10800000">
        <a:off x="3333107" y="1988755"/>
        <a:ext cx="1193944" cy="1193944"/>
      </dsp:txXfrm>
    </dsp:sp>
    <dsp:sp modelId="{50B66ECA-2474-4FBC-A0D6-9F84B703DAE5}">
      <dsp:nvSpPr>
        <dsp:cNvPr id="0" name=""/>
        <dsp:cNvSpPr/>
      </dsp:nvSpPr>
      <dsp:spPr>
        <a:xfrm rot="16200000">
          <a:off x="1566624" y="1988755"/>
          <a:ext cx="1688492" cy="168849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100" kern="1200" dirty="0"/>
            <a:t>Asistencia integral en las 4 etapas de los CPP</a:t>
          </a:r>
        </a:p>
      </dsp:txBody>
      <dsp:txXfrm rot="5400000">
        <a:off x="2061172" y="1988755"/>
        <a:ext cx="1193944" cy="1193944"/>
      </dsp:txXfrm>
    </dsp:sp>
    <dsp:sp modelId="{2D5B4C1A-1ADB-460B-A4A7-A77C660EB5AC}">
      <dsp:nvSpPr>
        <dsp:cNvPr id="0" name=""/>
        <dsp:cNvSpPr/>
      </dsp:nvSpPr>
      <dsp:spPr>
        <a:xfrm>
          <a:off x="3002622" y="1598803"/>
          <a:ext cx="582978" cy="5069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3882C-5ABD-478E-9E65-94D03844FB13}">
      <dsp:nvSpPr>
        <dsp:cNvPr id="0" name=""/>
        <dsp:cNvSpPr/>
      </dsp:nvSpPr>
      <dsp:spPr>
        <a:xfrm rot="10800000">
          <a:off x="3002622" y="1793779"/>
          <a:ext cx="582978" cy="50693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E40DB-59D6-49F2-B32F-949768D19F35}">
      <dsp:nvSpPr>
        <dsp:cNvPr id="0" name=""/>
        <dsp:cNvSpPr/>
      </dsp:nvSpPr>
      <dsp:spPr>
        <a:xfrm rot="10800000">
          <a:off x="959218" y="229"/>
          <a:ext cx="2968889" cy="8456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1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700" b="1" kern="1200"/>
            <a:t>Prótesis: gastrostomía, traqueostomía.</a:t>
          </a:r>
          <a:endParaRPr lang="es-UY" sz="1700" kern="1200"/>
        </a:p>
      </dsp:txBody>
      <dsp:txXfrm rot="10800000">
        <a:off x="1170633" y="229"/>
        <a:ext cx="2757474" cy="845660"/>
      </dsp:txXfrm>
    </dsp:sp>
    <dsp:sp modelId="{75330C41-6AFE-4924-B818-1C67BB50CADB}">
      <dsp:nvSpPr>
        <dsp:cNvPr id="0" name=""/>
        <dsp:cNvSpPr/>
      </dsp:nvSpPr>
      <dsp:spPr>
        <a:xfrm>
          <a:off x="536388" y="229"/>
          <a:ext cx="845660" cy="8456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D42EB-2259-458C-80BF-D281369084EA}">
      <dsp:nvSpPr>
        <dsp:cNvPr id="0" name=""/>
        <dsp:cNvSpPr/>
      </dsp:nvSpPr>
      <dsp:spPr>
        <a:xfrm rot="10800000">
          <a:off x="959218" y="1098325"/>
          <a:ext cx="2968889" cy="8456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91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700" b="1" kern="1200"/>
            <a:t>Tecnología: AVM, VNI</a:t>
          </a:r>
          <a:endParaRPr lang="es-UY" sz="1700" kern="1200"/>
        </a:p>
      </dsp:txBody>
      <dsp:txXfrm rot="10800000">
        <a:off x="1170633" y="1098325"/>
        <a:ext cx="2757474" cy="845660"/>
      </dsp:txXfrm>
    </dsp:sp>
    <dsp:sp modelId="{62A1DA1F-A964-43F5-A5BF-8924579B6EB7}">
      <dsp:nvSpPr>
        <dsp:cNvPr id="0" name=""/>
        <dsp:cNvSpPr/>
      </dsp:nvSpPr>
      <dsp:spPr>
        <a:xfrm>
          <a:off x="536388" y="1098325"/>
          <a:ext cx="845660" cy="84566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0.40816</cdr:x>
      <cdr:y>0.46783</cdr:y>
    </cdr:from>
    <cdr:to>
      <cdr:x>0.66939</cdr:x>
      <cdr:y>0.75297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428760" y="15001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MX" sz="1100" dirty="0" smtClean="0"/>
            <a:t>5</a:t>
          </a:r>
          <a:endParaRPr lang="es-ES" sz="1100" dirty="0"/>
        </a:p>
      </cdr:txBody>
    </cdr:sp>
  </cdr:relSizeAnchor>
  <cdr:relSizeAnchor xmlns:cdr="http://schemas.openxmlformats.org/drawingml/2006/chartDrawing">
    <cdr:from>
      <cdr:x>0.18367</cdr:x>
      <cdr:y>0.31188</cdr:y>
    </cdr:from>
    <cdr:to>
      <cdr:x>0.4449</cdr:x>
      <cdr:y>0.59703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42942" y="1000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MX" sz="1100" dirty="0" smtClean="0"/>
            <a:t>1</a:t>
          </a:r>
          <a:endParaRPr lang="es-E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EA7CA5-A164-4A96-86FA-2B047C444989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8EE0D3-0853-4958-A601-C80CEB6DCE7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contardi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04-024-01539-8" TargetMode="External"/><Relationship Id="rId2" Type="http://schemas.openxmlformats.org/officeDocument/2006/relationships/hyperlink" Target="https://paliativossinfronteras.org/wp-content/upload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31134/ap.93.2.33" TargetMode="External"/><Relationship Id="rId4" Type="http://schemas.openxmlformats.org/officeDocument/2006/relationships/hyperlink" Target="https://doi.org/10.1177/02692163209753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1214422"/>
            <a:ext cx="7772400" cy="2071702"/>
          </a:xfrm>
        </p:spPr>
        <p:txBody>
          <a:bodyPr>
            <a:normAutofit/>
          </a:bodyPr>
          <a:lstStyle/>
          <a:p>
            <a:r>
              <a:rPr lang="es-UY" dirty="0"/>
              <a:t>Cuidados paliativos pediátricos: una necesidad urgente, </a:t>
            </a:r>
            <a:br>
              <a:rPr lang="es-UY" dirty="0"/>
            </a:br>
            <a:r>
              <a:rPr lang="es-UY" dirty="0"/>
              <a:t>una realidad en construcción.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6900866" cy="1022830"/>
          </a:xfrm>
        </p:spPr>
        <p:txBody>
          <a:bodyPr>
            <a:normAutofit lnSpcReduction="10000"/>
          </a:bodyPr>
          <a:lstStyle/>
          <a:p>
            <a:r>
              <a:rPr lang="es-UY" sz="2000" dirty="0" err="1"/>
              <a:t>Contardi</a:t>
            </a:r>
            <a:r>
              <a:rPr lang="es-UY" sz="2000" dirty="0"/>
              <a:t> Daian, Menta Soledad, Berroa Natalia, Ruffo Rita.</a:t>
            </a:r>
          </a:p>
          <a:p>
            <a:endParaRPr lang="es-UY" sz="2000" dirty="0"/>
          </a:p>
          <a:p>
            <a:r>
              <a:rPr lang="es-UY" sz="2000" dirty="0"/>
              <a:t>10 de octubre del 2025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67AC735-6895-472E-A572-9F659E245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5928353"/>
            <a:ext cx="2495770" cy="5217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5F53583-2B77-46E4-B921-69C2E9521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5422337"/>
            <a:ext cx="1966330" cy="1078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Que analizamos: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/>
              <a:t>Edad, sexo, zona de procedencia</a:t>
            </a:r>
          </a:p>
          <a:p>
            <a:endParaRPr lang="es-UY" dirty="0"/>
          </a:p>
          <a:p>
            <a:r>
              <a:rPr lang="es-UY" dirty="0"/>
              <a:t>Condición que lo hace pasible de cuidados paliativos.</a:t>
            </a:r>
          </a:p>
          <a:p>
            <a:endParaRPr lang="es-UY" dirty="0"/>
          </a:p>
          <a:p>
            <a:r>
              <a:rPr lang="es-ES" dirty="0"/>
              <a:t>Uso de prótesis y tecnología.</a:t>
            </a:r>
          </a:p>
          <a:p>
            <a:pPr>
              <a:buNone/>
            </a:pPr>
            <a:r>
              <a:rPr lang="es-ES" dirty="0"/>
              <a:t>  </a:t>
            </a:r>
          </a:p>
          <a:p>
            <a:r>
              <a:rPr lang="es-ES" dirty="0"/>
              <a:t>Lugar de fallecimiento.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5D0E03-DB32-4A51-994A-895E2934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39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Perfil de los pacientes (2017–2025)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26ACB3-A79E-4543-86CF-AA59918BC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asistieron 32 </a:t>
            </a:r>
            <a:r>
              <a:rPr lang="es-ES" dirty="0" smtClean="0"/>
              <a:t>pacientes.</a:t>
            </a:r>
            <a:endParaRPr lang="es-ES" dirty="0"/>
          </a:p>
          <a:p>
            <a:r>
              <a:rPr lang="es-ES" dirty="0"/>
              <a:t> </a:t>
            </a:r>
            <a:r>
              <a:rPr lang="es-ES" dirty="0" smtClean="0"/>
              <a:t>Ingreso </a:t>
            </a:r>
            <a:r>
              <a:rPr lang="es-ES" dirty="0"/>
              <a:t>promedio por año de 2,5 pacientes.</a:t>
            </a:r>
          </a:p>
          <a:p>
            <a:r>
              <a:rPr lang="es-ES" dirty="0"/>
              <a:t>2 procedentes de Paso de los Toros, 1 procedente de Ansina y el resto procedentes de la ciudad de Tacuarembó.</a:t>
            </a:r>
          </a:p>
          <a:p>
            <a:r>
              <a:rPr lang="es-ES" dirty="0"/>
              <a:t>30% fueron de sexo </a:t>
            </a:r>
            <a:r>
              <a:rPr lang="es-ES" dirty="0" smtClean="0"/>
              <a:t>masculino.</a:t>
            </a:r>
            <a:endParaRPr lang="es-ES" dirty="0"/>
          </a:p>
          <a:p>
            <a:r>
              <a:rPr lang="es-ES" dirty="0"/>
              <a:t> </a:t>
            </a:r>
            <a:r>
              <a:rPr lang="es-ES" dirty="0" smtClean="0"/>
              <a:t>Promedio </a:t>
            </a:r>
            <a:r>
              <a:rPr lang="es-ES" dirty="0"/>
              <a:t>de edad de 4,8 (recién nacido-17</a:t>
            </a:r>
          </a:p>
          <a:p>
            <a:r>
              <a:rPr lang="es-ES" dirty="0"/>
              <a:t>años).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xmlns="" val="9949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Perfil de los pacientes (2017–2025)</a:t>
            </a:r>
            <a:endParaRPr lang="es-UY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610342"/>
              </p:ext>
            </p:extLst>
          </p:nvPr>
        </p:nvGraphicFramePr>
        <p:xfrm>
          <a:off x="2339752" y="1484784"/>
          <a:ext cx="5472609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3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63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8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 dirty="0">
                          <a:effectLst/>
                        </a:rPr>
                        <a:t>Patología o condición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Sexo Masculino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Sexo femenino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Total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Enfermedades Neurológicas No Progresivas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>
                          <a:effectLst/>
                        </a:rPr>
                        <a:t>12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13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Enfermedades Neurológicas progresivas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3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4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Oncológicas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4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2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6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Cardiopatías congénitas complejas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2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2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4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Enfermedad metabólica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UY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Prematurez extrema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UY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Fibrosis quística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UY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Atresia de VB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UY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Trasplante </a:t>
                      </a:r>
                      <a:r>
                        <a:rPr lang="es-UY" sz="800" kern="1200" dirty="0">
                          <a:effectLst/>
                        </a:rPr>
                        <a:t>renal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UY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UY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11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>
                          <a:effectLst/>
                        </a:rPr>
                        <a:t>21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UY" sz="800" kern="1200" dirty="0">
                          <a:effectLst/>
                        </a:rPr>
                        <a:t>32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16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Uso de tecnología y lugar de fallecimiento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1E1DDC8-0B88-4F48-A458-213165D64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67552784"/>
              </p:ext>
            </p:extLst>
          </p:nvPr>
        </p:nvGraphicFramePr>
        <p:xfrm>
          <a:off x="1071538" y="1700808"/>
          <a:ext cx="4508574" cy="258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Gráfico"/>
          <p:cNvGraphicFramePr/>
          <p:nvPr/>
        </p:nvGraphicFramePr>
        <p:xfrm>
          <a:off x="5214942" y="3071810"/>
          <a:ext cx="3500462" cy="320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6 Elipse"/>
          <p:cNvSpPr/>
          <p:nvPr/>
        </p:nvSpPr>
        <p:spPr>
          <a:xfrm>
            <a:off x="2000232" y="5214950"/>
            <a:ext cx="271464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285984" y="557214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Capacitación</a:t>
            </a:r>
            <a:endParaRPr lang="es-ES" sz="2400" b="1" dirty="0"/>
          </a:p>
        </p:txBody>
      </p:sp>
      <p:sp>
        <p:nvSpPr>
          <p:cNvPr id="9" name="Rectángulo redondeado 7"/>
          <p:cNvSpPr/>
          <p:nvPr/>
        </p:nvSpPr>
        <p:spPr>
          <a:xfrm>
            <a:off x="6143636" y="5357826"/>
            <a:ext cx="2071702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UY" sz="1100" b="1" dirty="0">
                <a:solidFill>
                  <a:schemeClr val="tx1"/>
                </a:solidFill>
              </a:rPr>
              <a:t>Acompañamiento psicológico</a:t>
            </a:r>
          </a:p>
          <a:p>
            <a:pPr>
              <a:buFont typeface="Arial" pitchFamily="34" charset="0"/>
              <a:buChar char="•"/>
            </a:pPr>
            <a:r>
              <a:rPr lang="es-UY" sz="1100" b="1" dirty="0">
                <a:solidFill>
                  <a:schemeClr val="tx1"/>
                </a:solidFill>
              </a:rPr>
              <a:t>Asistencia en el duelo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Lo que aprendimos: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571612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s-UY" dirty="0"/>
              <a:t>Necesidad  de equipos destinado a brindar cuidados paliativos pediátricos en las instituciones de salud.</a:t>
            </a:r>
          </a:p>
          <a:p>
            <a:r>
              <a:rPr lang="es-UY" dirty="0"/>
              <a:t>Número estimado de NNA pasibles de CPP en aumento: quedan en la población de COMTA pacientes que no han recibido la misma.</a:t>
            </a:r>
          </a:p>
          <a:p>
            <a:r>
              <a:rPr lang="es-ES" dirty="0"/>
              <a:t>La asistencia de estos pacientes mejoro la formación en forma transversal de todo el </a:t>
            </a:r>
            <a:r>
              <a:rPr lang="es-ES" dirty="0" smtClean="0"/>
              <a:t>equipo.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Desafíos pendientes: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800600"/>
          </a:xfrm>
        </p:spPr>
        <p:txBody>
          <a:bodyPr/>
          <a:lstStyle/>
          <a:p>
            <a:r>
              <a:rPr lang="es-UY" dirty="0"/>
              <a:t>Incorporar nuevos actores.</a:t>
            </a:r>
          </a:p>
          <a:p>
            <a:r>
              <a:rPr lang="es-UY" dirty="0"/>
              <a:t>Mejorar los registros médicos.</a:t>
            </a:r>
          </a:p>
          <a:p>
            <a:r>
              <a:rPr lang="es-UY" dirty="0"/>
              <a:t>Ampliar el horizonte de acción.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6"/>
          <p:cNvPicPr>
            <a:picLocks noChangeAspect="1"/>
          </p:cNvPicPr>
          <p:nvPr/>
        </p:nvPicPr>
        <p:blipFill rotWithShape="1">
          <a:blip r:embed="rId2"/>
          <a:srcRect r="3007"/>
          <a:stretch/>
        </p:blipFill>
        <p:spPr>
          <a:xfrm>
            <a:off x="6143636" y="4643446"/>
            <a:ext cx="2666329" cy="1770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Conclusiones: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/>
              <a:t>Importancia de los cuidados paliativos pediátricos como respuesta integral a necesidades complejas.</a:t>
            </a:r>
          </a:p>
          <a:p>
            <a:r>
              <a:rPr lang="es-UY" dirty="0"/>
              <a:t>Es posible desarrollar un equipo de cuidados paliativos pediátricos en el interior del país, respondiendo a necesidades locales que históricamente han tenido mayor dificultad en este tipo de atención.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El </a:t>
            </a:r>
            <a:r>
              <a:rPr lang="es-UY" dirty="0" smtClean="0"/>
              <a:t>desafío </a:t>
            </a:r>
            <a:r>
              <a:rPr lang="es-UY" dirty="0"/>
              <a:t>continua: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ES" dirty="0"/>
              <a:t>Los cuidados paliativos pediátricos son un derecho, no un privilegio.</a:t>
            </a:r>
          </a:p>
          <a:p>
            <a:pPr marL="82296" indent="0">
              <a:buNone/>
            </a:pPr>
            <a:r>
              <a:rPr lang="es-ES" dirty="0"/>
              <a:t>En un país como el nuestro, no pueden ser una opción para algunos, necesitamos seguir creciendo para que todos los niños, niñas y adolescentes, sin importar dónde vivan, accedan a estos cuidados de calidad y en forma equitativa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 historia….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292" y="1700808"/>
            <a:ext cx="2321190" cy="1305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14488"/>
            <a:ext cx="1944216" cy="14581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357562"/>
            <a:ext cx="1900590" cy="14254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825" y="3382393"/>
            <a:ext cx="2168123" cy="12195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1643050"/>
            <a:ext cx="1881566" cy="14111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86116" y="3286124"/>
            <a:ext cx="1500198" cy="17940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7" y="4857760"/>
            <a:ext cx="1532571" cy="1785950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286388"/>
            <a:ext cx="1500198" cy="13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857488" y="5375685"/>
            <a:ext cx="1500198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6500794" y="6000768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dirty="0"/>
              <a:t>Imágenes autorizadas por los padres </a:t>
            </a:r>
            <a:endParaRPr lang="es-E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43042" y="2428868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MUCHAS GRACIAS!!!!</a:t>
            </a:r>
            <a:endParaRPr 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000760" y="607220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hlinkClick r:id="rId2"/>
              </a:rPr>
              <a:t>dcontardi@gmail.com</a:t>
            </a:r>
            <a:endParaRPr lang="es-MX" sz="1400" dirty="0" smtClean="0"/>
          </a:p>
          <a:p>
            <a:r>
              <a:rPr lang="es-MX" sz="1400" dirty="0" smtClean="0"/>
              <a:t>soledadmenta@gmail.com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/>
              <a:t>¿Por qué son necesarios los Cuidados Paliativos?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071538" y="3143248"/>
            <a:ext cx="300039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¿Qué son los Cuidados Paliativos Pediátricos?</a:t>
            </a:r>
            <a:endParaRPr lang="es-UY" sz="24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4429124" y="2214554"/>
            <a:ext cx="4104456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Cuidado activo del cuerpo, la mente y el espíritu de niños, niñas y adolescentes que presentan una enfermedad que amenaza y/o limita su vida</a:t>
            </a:r>
            <a:endParaRPr lang="es-UY" b="1" dirty="0">
              <a:solidFill>
                <a:schemeClr val="tx1"/>
              </a:solidFill>
            </a:endParaRPr>
          </a:p>
        </p:txBody>
      </p:sp>
      <p:sp>
        <p:nvSpPr>
          <p:cNvPr id="12" name="Rectángulo redondeado 7"/>
          <p:cNvSpPr/>
          <p:nvPr/>
        </p:nvSpPr>
        <p:spPr>
          <a:xfrm>
            <a:off x="5072066" y="4000504"/>
            <a:ext cx="2786082" cy="16430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b="1" dirty="0">
                <a:solidFill>
                  <a:schemeClr val="tx1"/>
                </a:solidFill>
              </a:rPr>
              <a:t>21 millones de niños en el mundo requieren CPP</a:t>
            </a:r>
          </a:p>
          <a:p>
            <a:pPr algn="ctr"/>
            <a:endParaRPr lang="es-UY" b="1" dirty="0">
              <a:solidFill>
                <a:schemeClr val="tx1"/>
              </a:solidFill>
            </a:endParaRPr>
          </a:p>
          <a:p>
            <a:pPr algn="ctr"/>
            <a:r>
              <a:rPr lang="es-UY" b="1" dirty="0">
                <a:solidFill>
                  <a:schemeClr val="tx1"/>
                </a:solidFill>
              </a:rPr>
              <a:t>66/10000 NNA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582A517-6E2A-4B62-8C5D-1C737CA6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5286388"/>
            <a:ext cx="2161611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27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702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Bibliografía: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Bernadá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M., Le Pera V., Fuentes L., González E,. Dallo M de los A.,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Bernadá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E., 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Bellora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R.,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Caballeiro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M., Cuidados paliativos en un hospital pediátrico de referencia. Uruguay, 2008-2013. Revista de la Sociedad Uruguaya de Pediatría, 87(1), 24-35. 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2) Unidad de Cuidados Paliativos Pediátricos del Centro Hospitalario Pereira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Rossell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Bernadá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M. (Coord.). (2024). Manual de cuidados paliativos pediátricos.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Bibliomédica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ediciones. 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3) 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Astudillo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W.,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Mendinueta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C., Salinas A., Carmona F., Carranza M. Bases de los cuidados paliativos pediátricos. Paliativos sin fronteras.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2025.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2"/>
              </a:rPr>
              <a:t>https://paliativossinfronteras.org/wp-content/uploads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4)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Delamere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T., Balfe J., Fraser L., Sheaf G.,  Smith S. Defining and quantifying population-level need for children’s palliative care: findings from a rapid scoping review BMC Palliative Care (2024) 23:212.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https://doi.org/10.1186/s12904-024-01539-8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s-UY" sz="1400" b="1" i="0" u="none" strike="noStrike" cap="none" normalizeH="0" baseline="0" dirty="0">
              <a:ln>
                <a:noFill/>
              </a:ln>
              <a:solidFill>
                <a:srgbClr val="2F5496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5) Fraser L. K., Gibson-Smith D., Jarvis S., Norman P.,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Parslow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R. (2021). Estimating the current and future prevalence of life-limiting conditions in children in England.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Palliative medicine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(9), 1641–1651.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4"/>
              </a:rPr>
              <a:t>https://doi.org/10.1177/0269216320975308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s-UY" sz="1400" b="1" i="0" u="none" strike="noStrike" cap="none" normalizeH="0" baseline="0" dirty="0">
              <a:ln>
                <a:noFill/>
              </a:ln>
              <a:solidFill>
                <a:srgbClr val="2F5496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Benini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F.,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Papadatou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D.,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Bernada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M., et al.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International standards for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pediatric palliative care: From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IMPaCCT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to GO-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PPaCS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Journal of  Pain and Symptom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Management, 63(3), e529-e543.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https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://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doi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org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/ 10. 1016/j.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jpain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symman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2021.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12. 031. 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7)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Plan Nacional de Cuidados Paliativos. Área de Enfermedades Crónicas No Transmisibles - DPES – DIGESA. Ministerio de Salud Pública. Setiembre de 2013. Montevideo, Uruguay.  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8)  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Ley 18.335. Derechos y obligaciones de pacientes y usuarios de los servicios de salud. Montevideo, 26 de agosto de 2008. Montevideo: IMPO, 2008. Disponible en: https://www.impo.com.uy/bases/leyes/18335-2008/18. Consulta: 15 mayo 2018.</a:t>
            </a:r>
            <a:endParaRPr kumimoji="0" lang="es-UY" sz="14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9) Encuesta anual sobre el desarrollo de los cuidados paliativos en Uruguay. Análisis del año 2023. Ministerio de Salud Pública.  Mayo de 2024. </a:t>
            </a:r>
            <a:r>
              <a:rPr kumimoji="0" 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Montevideo, Uruguay.</a:t>
            </a:r>
            <a:endParaRPr kumimoji="0" lang="es-UY" sz="14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10)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Bernadá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M., Le Pera., Martínez T., Olivera M., Silva L., Menta S., Tolosa V., Erro T.,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Migliónico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G., Rodríguez M., Lucas L., Molina N., Ramos B., García L., Pizarro M., Iglesias S., Rufo R., &amp; Stewart  Joyce. (2022). Desarrollo de los cuidados paliativos pediátricos en Uruguay, 2008-2020. </a:t>
            </a:r>
            <a:r>
              <a:rPr kumimoji="0" lang="es-UY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Archivos de Pediatría del Uruguay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UY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93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(2), e401. </a:t>
            </a:r>
            <a:r>
              <a:rPr kumimoji="0" lang="es-UY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Epub</a:t>
            </a:r>
            <a:r>
              <a:rPr kumimoji="0" lang="es-UY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01 de diciembre de 2022.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  <a:hlinkClick r:id="rId5"/>
              </a:rPr>
              <a:t>https://doi.org/10.31134/ap.93.2.33</a:t>
            </a:r>
            <a:endParaRPr kumimoji="0" lang="es-UY" sz="14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11) World Health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Organisation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Integrating palliative care and symptom relief into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paediatrics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A WHO guide for health care planners, implementers and managers. Geneva: World Health Organization; 2018.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FFE5A5-1E05-4B6B-8C10-B0FECA7B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Qué son los CPP ?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431580F1-D85C-47C2-BC2C-5DB4CE6228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76258552"/>
              </p:ext>
            </p:extLst>
          </p:nvPr>
        </p:nvGraphicFramePr>
        <p:xfrm>
          <a:off x="5161220" y="234888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59C76172-3911-4EE7-B589-F45F14713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2118" y="1196752"/>
            <a:ext cx="3771385" cy="4663440"/>
          </a:xfrm>
        </p:spPr>
        <p:txBody>
          <a:bodyPr/>
          <a:lstStyle/>
          <a:p>
            <a:r>
              <a:rPr lang="es-UY" dirty="0"/>
              <a:t>Son una estrategia de atención que busca mejorar la calidad de vida de los pacientes y sus familias. </a:t>
            </a:r>
          </a:p>
          <a:p>
            <a:r>
              <a:rPr lang="es-UY" dirty="0"/>
              <a:t>Tienen un enfoque integral </a:t>
            </a:r>
          </a:p>
        </p:txBody>
      </p:sp>
    </p:spTree>
    <p:extLst>
      <p:ext uri="{BB962C8B-B14F-4D97-AF65-F5344CB8AC3E}">
        <p14:creationId xmlns:p14="http://schemas.microsoft.com/office/powerpoint/2010/main" xmlns="" val="15663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En Uruguay, los CPP son un derecho</a:t>
            </a:r>
            <a:endParaRPr lang="es-UY" dirty="0"/>
          </a:p>
        </p:txBody>
      </p:sp>
      <p:sp>
        <p:nvSpPr>
          <p:cNvPr id="3" name="Elipse 2"/>
          <p:cNvSpPr/>
          <p:nvPr/>
        </p:nvSpPr>
        <p:spPr>
          <a:xfrm>
            <a:off x="1071538" y="1928802"/>
            <a:ext cx="250033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DERECHO</a:t>
            </a:r>
            <a:endParaRPr lang="es-UY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4286248" y="1857364"/>
            <a:ext cx="4536504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Ley nacional Nº 18.335: “Toda persona tiene derecho a acceder a una atención integral que comprenda todas aquellas acciones destinadas a la promoción, protección, recuperación, rehabilitación de la salud y cuidados paliativos”</a:t>
            </a:r>
          </a:p>
        </p:txBody>
      </p:sp>
      <p:sp>
        <p:nvSpPr>
          <p:cNvPr id="10" name="Rectángulo redondeado 4"/>
          <p:cNvSpPr/>
          <p:nvPr/>
        </p:nvSpPr>
        <p:spPr>
          <a:xfrm>
            <a:off x="1142976" y="3714752"/>
            <a:ext cx="3286148" cy="2571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>
                <a:solidFill>
                  <a:schemeClr val="tx1"/>
                </a:solidFill>
              </a:rPr>
              <a:t>Año 2019: se incorpora la Ordenanza Ministerial 1695/019, en la que se dispone la obligatoriedad de la implementación de los lineamientos para el desarrollo de cuidados paliativos en Uruguay a los prestadores de salud.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12" name="Rectángulo redondeado 4"/>
          <p:cNvSpPr/>
          <p:nvPr/>
        </p:nvSpPr>
        <p:spPr>
          <a:xfrm>
            <a:off x="4714876" y="3786190"/>
            <a:ext cx="4036470" cy="2286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>
                <a:solidFill>
                  <a:schemeClr val="tx1"/>
                </a:solidFill>
              </a:rPr>
              <a:t>Año 2023: Ley integral de cuidados paliativos 20179 (Declaración del Derecho Universal sobre los Cuidados Paliativos).</a:t>
            </a:r>
          </a:p>
          <a:p>
            <a:r>
              <a:rPr lang="es-MX" sz="1600" b="1" dirty="0">
                <a:solidFill>
                  <a:schemeClr val="tx1"/>
                </a:solidFill>
              </a:rPr>
              <a:t>-Cómo y a quiénes beneficia</a:t>
            </a:r>
          </a:p>
          <a:p>
            <a:pPr>
              <a:buFontTx/>
              <a:buChar char="-"/>
            </a:pPr>
            <a:r>
              <a:rPr lang="es-MX" sz="1600" b="1" dirty="0">
                <a:solidFill>
                  <a:schemeClr val="tx1"/>
                </a:solidFill>
              </a:rPr>
              <a:t>Con quiénes se realiza la cobertura</a:t>
            </a:r>
          </a:p>
          <a:p>
            <a:pPr>
              <a:buFontTx/>
              <a:buChar char="-"/>
            </a:pPr>
            <a:r>
              <a:rPr lang="es-MX" sz="1600" b="1" dirty="0">
                <a:solidFill>
                  <a:schemeClr val="tx1"/>
                </a:solidFill>
              </a:rPr>
              <a:t>Equidad</a:t>
            </a:r>
          </a:p>
          <a:p>
            <a:r>
              <a:rPr lang="es-MX" sz="1600" b="1" dirty="0">
                <a:solidFill>
                  <a:schemeClr val="tx1"/>
                </a:solidFill>
              </a:rPr>
              <a:t>- Continuidad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27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6F6AFB-96BE-4F67-8175-D077EC08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z="43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Situación de los CPP en Uruguay</a:t>
            </a: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4143372" y="6072206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Encuesta anual sobre el desarrollo de los cuidados paliativos en Uruguay , 2023</a:t>
            </a:r>
          </a:p>
        </p:txBody>
      </p:sp>
      <p:graphicFrame>
        <p:nvGraphicFramePr>
          <p:cNvPr id="5" name="4 Gráfico"/>
          <p:cNvGraphicFramePr/>
          <p:nvPr/>
        </p:nvGraphicFramePr>
        <p:xfrm>
          <a:off x="1571604" y="1643050"/>
          <a:ext cx="3690942" cy="281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857884" y="3571876"/>
            <a:ext cx="2714644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En 2023:  NNA 947318, fuero asistidos 839 pacientes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857884" y="2214554"/>
            <a:ext cx="2714644" cy="9233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/>
              <a:t>Se brindan CPP en 9 departamentos, subsector público y privado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00364" y="321468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73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071670" y="278605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 29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xmlns="" val="11265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s-UY" dirty="0"/>
              <a:t>Contexto</a:t>
            </a:r>
            <a:endParaRPr lang="es-ES" dirty="0"/>
          </a:p>
        </p:txBody>
      </p:sp>
      <p:pic>
        <p:nvPicPr>
          <p:cNvPr id="1026" name="Picture 2" descr="vector mapa de Uruguay con departamentos y administrativo divisiones  editable y claramente etiquetado capas. 34232782 Vector en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981649" cy="4500594"/>
          </a:xfrm>
          <a:prstGeom prst="rect">
            <a:avLst/>
          </a:prstGeom>
          <a:noFill/>
        </p:spPr>
      </p:pic>
      <p:sp>
        <p:nvSpPr>
          <p:cNvPr id="5" name="Rectángulo redondeado 7"/>
          <p:cNvSpPr/>
          <p:nvPr/>
        </p:nvSpPr>
        <p:spPr>
          <a:xfrm>
            <a:off x="714348" y="3929066"/>
            <a:ext cx="3357586" cy="1857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2400" b="1" dirty="0">
                <a:solidFill>
                  <a:schemeClr val="tx1"/>
                </a:solidFill>
              </a:rPr>
              <a:t>* </a:t>
            </a:r>
            <a:r>
              <a:rPr lang="es-UY" sz="2000" b="1" dirty="0">
                <a:solidFill>
                  <a:schemeClr val="tx1"/>
                </a:solidFill>
              </a:rPr>
              <a:t>2 mutualistas brindan CPP por un equipo no específico en los mismos,  por ejemplo atención domiciliaria.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7"/>
          <p:cNvSpPr/>
          <p:nvPr/>
        </p:nvSpPr>
        <p:spPr>
          <a:xfrm>
            <a:off x="500034" y="1500174"/>
            <a:ext cx="4000528" cy="1928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2400" b="1" dirty="0">
                <a:solidFill>
                  <a:schemeClr val="tx1"/>
                </a:solidFill>
              </a:rPr>
              <a:t>* 9 unidades de CPP brindan asistencia en prestadores integrantes de la red FEPREMI</a:t>
            </a:r>
          </a:p>
        </p:txBody>
      </p:sp>
      <p:sp>
        <p:nvSpPr>
          <p:cNvPr id="7" name="6 Estrella de 5 puntas"/>
          <p:cNvSpPr/>
          <p:nvPr/>
        </p:nvSpPr>
        <p:spPr>
          <a:xfrm>
            <a:off x="5357818" y="2500306"/>
            <a:ext cx="214314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Estrella de 5 puntas"/>
          <p:cNvSpPr/>
          <p:nvPr/>
        </p:nvSpPr>
        <p:spPr>
          <a:xfrm>
            <a:off x="5214942" y="3071810"/>
            <a:ext cx="214314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6500826" y="3071810"/>
            <a:ext cx="214314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strella de 5 puntas"/>
          <p:cNvSpPr/>
          <p:nvPr/>
        </p:nvSpPr>
        <p:spPr>
          <a:xfrm>
            <a:off x="6500826" y="5357826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5 puntas"/>
          <p:cNvSpPr/>
          <p:nvPr/>
        </p:nvSpPr>
        <p:spPr>
          <a:xfrm>
            <a:off x="6715140" y="5429264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5 puntas"/>
          <p:cNvSpPr/>
          <p:nvPr/>
        </p:nvSpPr>
        <p:spPr>
          <a:xfrm>
            <a:off x="7429520" y="5429264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strella de 5 puntas"/>
          <p:cNvSpPr/>
          <p:nvPr/>
        </p:nvSpPr>
        <p:spPr>
          <a:xfrm>
            <a:off x="8001024" y="4643446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5 puntas"/>
          <p:cNvSpPr/>
          <p:nvPr/>
        </p:nvSpPr>
        <p:spPr>
          <a:xfrm>
            <a:off x="6357950" y="5786454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strella de 5 puntas"/>
          <p:cNvSpPr/>
          <p:nvPr/>
        </p:nvSpPr>
        <p:spPr>
          <a:xfrm>
            <a:off x="6000760" y="5072074"/>
            <a:ext cx="214314" cy="2857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onector"/>
          <p:cNvSpPr/>
          <p:nvPr/>
        </p:nvSpPr>
        <p:spPr>
          <a:xfrm>
            <a:off x="5429256" y="20002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onector"/>
          <p:cNvSpPr/>
          <p:nvPr/>
        </p:nvSpPr>
        <p:spPr>
          <a:xfrm>
            <a:off x="5857884" y="378619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/>
              <a:t>La experiencia de COMTA-IAMPP: </a:t>
            </a:r>
            <a:endParaRPr lang="es-ES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1450321644"/>
              </p:ext>
            </p:extLst>
          </p:nvPr>
        </p:nvGraphicFramePr>
        <p:xfrm>
          <a:off x="1157986" y="2348880"/>
          <a:ext cx="3429024" cy="372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5" name="AutoShape 3" descr="SMU solicitó una reunión urgente a COMTA por dificultades en los salarios y  puestos de trabajo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7" name="AutoShape 5" descr="SMU solicitó una reunión urgente a COMTA por dificultades en los salarios y  puestos de trabajo"/>
          <p:cNvSpPr>
            <a:spLocks noChangeAspect="1" noChangeArrowheads="1"/>
          </p:cNvSpPr>
          <p:nvPr/>
        </p:nvSpPr>
        <p:spPr bwMode="auto">
          <a:xfrm>
            <a:off x="155575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39" name="Picture 7" descr="SMU solicitó una reunión urgente a COMTA por dificultades en los salarios y  puestos de trabaj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2121" y="2852936"/>
            <a:ext cx="3071834" cy="22998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1F4E8C9-40DA-4544-B2FB-D7C4461C8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1" y="1417320"/>
            <a:ext cx="2664296" cy="800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DE3024-5E3F-4FCB-AE2C-68B4EC48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Equipo de CPP de COMTA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CBCE05C1-B04A-4B5F-A216-37627373F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9572330"/>
              </p:ext>
            </p:extLst>
          </p:nvPr>
        </p:nvGraphicFramePr>
        <p:xfrm>
          <a:off x="2555776" y="2357430"/>
          <a:ext cx="6588224" cy="389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F7E32B-27A3-4FEF-94E6-B5FF88826A03}"/>
              </a:ext>
            </a:extLst>
          </p:cNvPr>
          <p:cNvSpPr txBox="1"/>
          <p:nvPr/>
        </p:nvSpPr>
        <p:spPr>
          <a:xfrm>
            <a:off x="1979712" y="13652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es-UY" b="1" dirty="0"/>
              <a:t>Inicio </a:t>
            </a:r>
            <a:r>
              <a:rPr lang="es-UY" b="1" i="0" dirty="0"/>
              <a:t>año 2017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29EDD44-1C17-4E5E-AB69-217A361F2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82" y="4214931"/>
            <a:ext cx="2542252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36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 Metodología del estudio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2000240"/>
            <a:ext cx="7498080" cy="4187552"/>
          </a:xfrm>
        </p:spPr>
        <p:txBody>
          <a:bodyPr>
            <a:normAutofit/>
          </a:bodyPr>
          <a:lstStyle/>
          <a:p>
            <a:r>
              <a:rPr lang="es-UY" sz="2200" dirty="0"/>
              <a:t>Estudio descriptivo y retrospectivo. </a:t>
            </a:r>
          </a:p>
          <a:p>
            <a:r>
              <a:rPr lang="es-ES" sz="2200" dirty="0"/>
              <a:t>Se incluyeron todos los pacientes ingresados en el registro del equipo de CPP COMTA-IAMPP.</a:t>
            </a:r>
          </a:p>
          <a:p>
            <a:r>
              <a:rPr lang="es-ES" sz="2200" dirty="0"/>
              <a:t>Periodo del estudio desde el primero de agosto de 2017 al primero de julio de 2025.</a:t>
            </a:r>
          </a:p>
          <a:p>
            <a:r>
              <a:rPr lang="es-ES" sz="2200" dirty="0"/>
              <a:t>Se analizaron las historias clínicas de los pacientes.</a:t>
            </a:r>
          </a:p>
          <a:p>
            <a:r>
              <a:rPr lang="es-UY" sz="2200" dirty="0"/>
              <a:t>Captados por equipo de CPP o derivados por su pediatra tratante. </a:t>
            </a:r>
            <a:endParaRPr lang="es-ES" sz="2200" dirty="0"/>
          </a:p>
          <a:p>
            <a:r>
              <a:rPr lang="es-UY" sz="2200" dirty="0"/>
              <a:t>Análisis de historias clínicas electrónica en el sistema GEOSALUD. </a:t>
            </a:r>
          </a:p>
          <a:p>
            <a:pPr marL="82296" indent="0">
              <a:buNone/>
            </a:pPr>
            <a:endParaRPr lang="es-ES" sz="2200" dirty="0"/>
          </a:p>
          <a:p>
            <a:endParaRPr lang="es-ES" dirty="0"/>
          </a:p>
        </p:txBody>
      </p:sp>
      <p:pic>
        <p:nvPicPr>
          <p:cNvPr id="1026" name="Picture 2" descr="710 ideas de Muñecos para presentaciones para guardar hoy | presentaciones,  imagenes para diapositivas, imagenes para presentaciones y más">
            <a:extLst>
              <a:ext uri="{FF2B5EF4-FFF2-40B4-BE49-F238E27FC236}">
                <a16:creationId xmlns:a16="http://schemas.microsoft.com/office/drawing/2014/main" xmlns="" id="{CBB5B0C9-66F1-441C-922B-AAD6B24D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9655" y="408546"/>
            <a:ext cx="1690260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7E8E36D-2FC5-464F-BD05-15D250D5A1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9886" y="5805264"/>
            <a:ext cx="201622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551</TotalTime>
  <Words>1403</Words>
  <Application>Microsoft Office PowerPoint</Application>
  <PresentationFormat>Presentación en pantalla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Solsticio</vt:lpstr>
      <vt:lpstr>Cuidados paliativos pediátricos: una necesidad urgente,  una realidad en construcción.</vt:lpstr>
      <vt:lpstr>¿Por qué son necesarios los Cuidados Paliativos? </vt:lpstr>
      <vt:lpstr>Qué son los CPP ? </vt:lpstr>
      <vt:lpstr>En Uruguay, los CPP son un derecho</vt:lpstr>
      <vt:lpstr>Situación de los CPP en Uruguay</vt:lpstr>
      <vt:lpstr>Contexto</vt:lpstr>
      <vt:lpstr>La experiencia de COMTA-IAMPP: </vt:lpstr>
      <vt:lpstr>Equipo de CPP de COMTA</vt:lpstr>
      <vt:lpstr> Metodología del estudio</vt:lpstr>
      <vt:lpstr>Que analizamos:</vt:lpstr>
      <vt:lpstr>Perfil de los pacientes (2017–2025)</vt:lpstr>
      <vt:lpstr>Perfil de los pacientes (2017–2025)</vt:lpstr>
      <vt:lpstr>Uso de tecnología y lugar de fallecimiento</vt:lpstr>
      <vt:lpstr>Lo que aprendimos:</vt:lpstr>
      <vt:lpstr>Desafíos pendientes: </vt:lpstr>
      <vt:lpstr>Conclusiones:</vt:lpstr>
      <vt:lpstr>El desafío continua: </vt:lpstr>
      <vt:lpstr>Nuestra historia…. 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Cuidados paliativos pediátricos: una necesidad urgente, una realidad en construcción.</dc:title>
  <dc:creator>Pediatria</dc:creator>
  <cp:lastModifiedBy>Rafael Abadie</cp:lastModifiedBy>
  <cp:revision>56</cp:revision>
  <dcterms:created xsi:type="dcterms:W3CDTF">2025-09-22T21:40:19Z</dcterms:created>
  <dcterms:modified xsi:type="dcterms:W3CDTF">2025-09-25T22:00:04Z</dcterms:modified>
</cp:coreProperties>
</file>